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howGuide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8D70-6D67-3117-1F0B-DD123654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31AB5-C1F5-0BED-E770-E9FC60073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C20A6-E153-AA21-C4BB-171381DB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9DE00-A537-861A-7FED-AB65E76A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017AA-F20D-91F1-02BF-42D1E1F6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3C65-9F6E-BC61-B7F0-024C1862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F3216-3118-D92D-AF10-B3480A084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8B693-E751-0AD5-2474-93CE44F5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92877-3CE3-6C6F-AE72-15392FE8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83153-9877-52B3-4092-C74EB4B0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82A7A-A55A-4073-BE2A-9FB05F70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35E37-D5EC-85C1-72E1-3AA9E2F27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B3B06-4746-AEAE-FFD8-AE059324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83CD4-ABD2-FB6C-0F3E-6DDFDAEC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FBD5-455F-91F0-5E66-9D69EAF3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0F92-FD5F-498A-4F22-24C4F1C5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A2C2-E555-E593-45E3-E495DD9E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3502-583A-1FC6-31BD-B837784D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E7A42-06A7-EA60-48B8-2883FFEA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5E6A3-ECDD-75F2-9968-CD9204DB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4235-2D8A-C6F6-7554-5FE4FF5E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14E2C-7D43-6FCB-C360-6054B6F38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EB7E-2E06-FB72-671B-3A0C89BD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5E94C-31F8-968B-6B37-3DE61D6E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352F7-45CD-6439-BC9D-C8DD0D56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1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07DC-9321-AACC-D054-DD289DDE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5975-233E-BB8B-1F64-9977BDFC0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06DDE-D460-1E1B-5D7D-879686319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AD4EA-2C83-A1B5-D4A9-F5A0F266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455F-4C3D-C585-421F-E9504912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99760-A39D-84E9-B6EF-5CE3DFB4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7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E51F-B5EA-165E-1C63-176F2FB5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83B53-6B20-AD78-2433-2E1C2071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27CE4-C1E2-B5AC-B7B8-EBFB3DF4B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2FCB6-986C-B993-1187-418F379A2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ED9C9-9B1D-A4C0-D200-917ECBFBD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DE8BC-C40C-541F-84B7-6A712529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407B1-EBC0-97F4-9A2A-3105BE47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73D79-6959-6A82-6E4C-CF552C5E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9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C038-6593-1423-254F-D119ADFE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B6797-C9AD-055A-C3B9-A990B353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DBC82-9486-8EBE-0B7C-4C07B4AA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5DEED-82B2-A93E-BB52-6431DCB0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5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4258D-DCBB-9D30-4CB1-CF61F739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E3D01-3009-007B-C1B2-1DC37E56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8A9AA-A618-D27C-13FD-66B44436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CE6D-C7A7-A152-2A5B-4364ADE4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33122-C57F-E691-B07F-8E901A2A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540D6-DE3A-298D-5DB0-A11206789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40B17-F0DA-223F-1A7D-977057B3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7897F-F49C-6F5B-771D-5BEE077E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6E7DD-4715-1625-2E8D-07A13521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0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20FB-5230-0445-9B46-9E5044B7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5E013-0A27-2CDC-2A99-D9587AA17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82E13-D7F2-282B-23B6-E93F600D5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D19E4-0716-E422-5006-51DA148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88C54-1565-C8A4-39A1-43CA0460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0F76E-8205-E3AC-7F9F-B13B3590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2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5AF12-E9E0-CC09-B657-A24584AD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7829-9C5E-92F2-1508-8EFB9FB16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9A86-B8BB-ADFD-62F6-41F44BAC5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5D47-E4DB-544B-A37D-B2BE19CA19D0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9138F-314C-D633-D491-04F0A0D32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2E42-F3C0-D49A-3EC0-3DB78446B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9D9C3C-CC5E-2662-3695-4A249F5EC018}"/>
              </a:ext>
            </a:extLst>
          </p:cNvPr>
          <p:cNvCxnSpPr/>
          <p:nvPr/>
        </p:nvCxnSpPr>
        <p:spPr>
          <a:xfrm>
            <a:off x="628650" y="971550"/>
            <a:ext cx="1107281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C373A2-0089-CBF1-B295-8C9996714101}"/>
              </a:ext>
            </a:extLst>
          </p:cNvPr>
          <p:cNvSpPr txBox="1"/>
          <p:nvPr/>
        </p:nvSpPr>
        <p:spPr>
          <a:xfrm>
            <a:off x="10943948" y="649881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Master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FB4708-8F9C-C633-63CB-7A208A6C2B5F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1481309" y="2187935"/>
            <a:ext cx="10220154" cy="1027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D10DBC-6555-885E-0C4E-0EEC92DB81D8}"/>
              </a:ext>
            </a:extLst>
          </p:cNvPr>
          <p:cNvSpPr txBox="1"/>
          <p:nvPr/>
        </p:nvSpPr>
        <p:spPr>
          <a:xfrm>
            <a:off x="10943948" y="1853740"/>
            <a:ext cx="54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75948E-B98C-7120-54EF-8FFF33102793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1911329" y="2175238"/>
            <a:ext cx="4072158" cy="22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6F47AC9-45F2-715E-097C-4A746AC196F4}"/>
              </a:ext>
            </a:extLst>
          </p:cNvPr>
          <p:cNvSpPr/>
          <p:nvPr/>
        </p:nvSpPr>
        <p:spPr>
          <a:xfrm>
            <a:off x="1453017" y="2830237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1C7CF-9979-DA17-B9BA-396119E0755E}"/>
              </a:ext>
            </a:extLst>
          </p:cNvPr>
          <p:cNvSpPr txBox="1"/>
          <p:nvPr/>
        </p:nvSpPr>
        <p:spPr>
          <a:xfrm>
            <a:off x="2540361" y="2709030"/>
            <a:ext cx="151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default_HTML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B12DD7-BE3C-D42D-0352-C032D1648DF7}"/>
              </a:ext>
            </a:extLst>
          </p:cNvPr>
          <p:cNvSpPr txBox="1"/>
          <p:nvPr/>
        </p:nvSpPr>
        <p:spPr>
          <a:xfrm>
            <a:off x="699573" y="2488997"/>
            <a:ext cx="202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files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276FB1-CE96-ACD4-9B09-0B3942AEE897}"/>
              </a:ext>
            </a:extLst>
          </p:cNvPr>
          <p:cNvCxnSpPr>
            <a:cxnSpLocks/>
          </p:cNvCxnSpPr>
          <p:nvPr/>
        </p:nvCxnSpPr>
        <p:spPr>
          <a:xfrm>
            <a:off x="7137302" y="5642925"/>
            <a:ext cx="806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575157C-D592-C344-3A3C-DF23704CFF2C}"/>
              </a:ext>
            </a:extLst>
          </p:cNvPr>
          <p:cNvSpPr/>
          <p:nvPr/>
        </p:nvSpPr>
        <p:spPr>
          <a:xfrm>
            <a:off x="6980727" y="5486350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3FCDD-B4E3-1326-40AD-EBBD40AB344A}"/>
              </a:ext>
            </a:extLst>
          </p:cNvPr>
          <p:cNvSpPr txBox="1"/>
          <p:nvPr/>
        </p:nvSpPr>
        <p:spPr>
          <a:xfrm>
            <a:off x="7373413" y="5273593"/>
            <a:ext cx="70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CSS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0EA308-8490-8408-1E71-918F2DAA985D}"/>
              </a:ext>
            </a:extLst>
          </p:cNvPr>
          <p:cNvSpPr/>
          <p:nvPr/>
        </p:nvSpPr>
        <p:spPr>
          <a:xfrm>
            <a:off x="10256269" y="814975"/>
            <a:ext cx="313150" cy="3131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B29F50-9808-A8ED-8628-2A8114D48498}"/>
              </a:ext>
            </a:extLst>
          </p:cNvPr>
          <p:cNvSpPr txBox="1"/>
          <p:nvPr/>
        </p:nvSpPr>
        <p:spPr>
          <a:xfrm>
            <a:off x="9191390" y="125795"/>
            <a:ext cx="202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V1.0 Product Ready and Tested Code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0CCCCB-1BE5-A8B5-CBCB-562F3E583F95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2211459" y="3569571"/>
            <a:ext cx="1618334" cy="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58F866-AC64-4F4C-6821-39B50BCBB849}"/>
              </a:ext>
            </a:extLst>
          </p:cNvPr>
          <p:cNvSpPr/>
          <p:nvPr/>
        </p:nvSpPr>
        <p:spPr>
          <a:xfrm>
            <a:off x="2048618" y="3418960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AC0A1A-95ED-F957-F4F0-35969015C4DB}"/>
              </a:ext>
            </a:extLst>
          </p:cNvPr>
          <p:cNvSpPr txBox="1"/>
          <p:nvPr/>
        </p:nvSpPr>
        <p:spPr>
          <a:xfrm>
            <a:off x="2559006" y="3241340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Product 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63B49-947F-D54B-1619-21AEE675EF32}"/>
              </a:ext>
            </a:extLst>
          </p:cNvPr>
          <p:cNvCxnSpPr>
            <a:cxnSpLocks/>
          </p:cNvCxnSpPr>
          <p:nvPr/>
        </p:nvCxnSpPr>
        <p:spPr>
          <a:xfrm>
            <a:off x="2662395" y="4033331"/>
            <a:ext cx="1167398" cy="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EF0A501-565D-8339-73A9-F410B28B0EA4}"/>
              </a:ext>
            </a:extLst>
          </p:cNvPr>
          <p:cNvSpPr/>
          <p:nvPr/>
        </p:nvSpPr>
        <p:spPr>
          <a:xfrm>
            <a:off x="2453588" y="3894949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D61B13-718D-904F-34F3-9923241B1A4C}"/>
              </a:ext>
            </a:extLst>
          </p:cNvPr>
          <p:cNvSpPr txBox="1"/>
          <p:nvPr/>
        </p:nvSpPr>
        <p:spPr>
          <a:xfrm>
            <a:off x="2800500" y="3717329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Product 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BDE8A6-4BA8-11EE-E772-FD1CB90593F2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2975545" y="4545416"/>
            <a:ext cx="938677" cy="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8AF6E68-5CAD-91C0-5F29-421C87BA481D}"/>
              </a:ext>
            </a:extLst>
          </p:cNvPr>
          <p:cNvSpPr/>
          <p:nvPr/>
        </p:nvSpPr>
        <p:spPr>
          <a:xfrm>
            <a:off x="2723875" y="4383464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8C9F4-1DC7-4654-6A33-A212ED0BEB8E}"/>
              </a:ext>
            </a:extLst>
          </p:cNvPr>
          <p:cNvSpPr txBox="1"/>
          <p:nvPr/>
        </p:nvSpPr>
        <p:spPr>
          <a:xfrm>
            <a:off x="2916044" y="4205844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Product 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CC96F9-7A8A-9E32-5A2D-48DD80EEDAE3}"/>
              </a:ext>
            </a:extLst>
          </p:cNvPr>
          <p:cNvCxnSpPr>
            <a:cxnSpLocks/>
            <a:stCxn id="37" idx="2"/>
            <a:endCxn id="76" idx="2"/>
          </p:cNvCxnSpPr>
          <p:nvPr/>
        </p:nvCxnSpPr>
        <p:spPr>
          <a:xfrm flipV="1">
            <a:off x="2048618" y="5025561"/>
            <a:ext cx="1924050" cy="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6A1A490-E4E8-037B-E649-DEE540EA434D}"/>
              </a:ext>
            </a:extLst>
          </p:cNvPr>
          <p:cNvSpPr/>
          <p:nvPr/>
        </p:nvSpPr>
        <p:spPr>
          <a:xfrm>
            <a:off x="2048618" y="4871979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2D02C0-4DC9-881D-E5E2-A3897ED7C09F}"/>
              </a:ext>
            </a:extLst>
          </p:cNvPr>
          <p:cNvSpPr txBox="1"/>
          <p:nvPr/>
        </p:nvSpPr>
        <p:spPr>
          <a:xfrm>
            <a:off x="3085872" y="47073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Cart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D8C9A2-4C72-A512-5167-3AC06FBF2319}"/>
              </a:ext>
            </a:extLst>
          </p:cNvPr>
          <p:cNvCxnSpPr>
            <a:cxnSpLocks/>
          </p:cNvCxnSpPr>
          <p:nvPr/>
        </p:nvCxnSpPr>
        <p:spPr>
          <a:xfrm>
            <a:off x="977030" y="971550"/>
            <a:ext cx="546750" cy="183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D2C7ACB4-7E25-E5D4-9EF3-A53CBE744B72}"/>
              </a:ext>
            </a:extLst>
          </p:cNvPr>
          <p:cNvSpPr/>
          <p:nvPr/>
        </p:nvSpPr>
        <p:spPr>
          <a:xfrm>
            <a:off x="1168159" y="2041635"/>
            <a:ext cx="313150" cy="31315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C150BC-8A11-F70C-F77B-77C81DE9D924}"/>
              </a:ext>
            </a:extLst>
          </p:cNvPr>
          <p:cNvSpPr txBox="1"/>
          <p:nvPr/>
        </p:nvSpPr>
        <p:spPr>
          <a:xfrm>
            <a:off x="394945" y="1751296"/>
            <a:ext cx="106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Skipped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607F1F-1AFF-3EBA-684C-57C6F5E7A7F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597094" y="3003345"/>
            <a:ext cx="497384" cy="46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AE2AC21-924B-5816-464C-F0606647A77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264751" y="3612824"/>
            <a:ext cx="234697" cy="32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5EEA2C-F50A-B9C0-6CDE-AB4CE0A222F2}"/>
              </a:ext>
            </a:extLst>
          </p:cNvPr>
          <p:cNvCxnSpPr>
            <a:cxnSpLocks/>
          </p:cNvCxnSpPr>
          <p:nvPr/>
        </p:nvCxnSpPr>
        <p:spPr>
          <a:xfrm>
            <a:off x="2602894" y="4065271"/>
            <a:ext cx="234697" cy="32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5551B9-899C-24DB-44DC-17149C517196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645088" y="3041132"/>
            <a:ext cx="560105" cy="183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9903137-F590-C96F-16EC-94FF3B837434}"/>
              </a:ext>
            </a:extLst>
          </p:cNvPr>
          <p:cNvSpPr/>
          <p:nvPr/>
        </p:nvSpPr>
        <p:spPr>
          <a:xfrm>
            <a:off x="3829793" y="3412996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49235F-9299-2E34-FF24-647DCDD99C2D}"/>
              </a:ext>
            </a:extLst>
          </p:cNvPr>
          <p:cNvSpPr/>
          <p:nvPr/>
        </p:nvSpPr>
        <p:spPr>
          <a:xfrm>
            <a:off x="3886511" y="3908696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5BEA727-3736-FE48-3BE3-027179C886DA}"/>
              </a:ext>
            </a:extLst>
          </p:cNvPr>
          <p:cNvSpPr/>
          <p:nvPr/>
        </p:nvSpPr>
        <p:spPr>
          <a:xfrm>
            <a:off x="3914222" y="4388841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875DC64-1510-BCF3-3E5E-C292F0C6AA66}"/>
              </a:ext>
            </a:extLst>
          </p:cNvPr>
          <p:cNvCxnSpPr>
            <a:cxnSpLocks/>
            <a:stCxn id="65" idx="7"/>
            <a:endCxn id="79" idx="4"/>
          </p:cNvCxnSpPr>
          <p:nvPr/>
        </p:nvCxnSpPr>
        <p:spPr>
          <a:xfrm flipV="1">
            <a:off x="4097083" y="2374676"/>
            <a:ext cx="597893" cy="108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05CCD48-C44C-3B7C-5C05-50C9530E1B1E}"/>
              </a:ext>
            </a:extLst>
          </p:cNvPr>
          <p:cNvCxnSpPr>
            <a:cxnSpLocks/>
            <a:stCxn id="66" idx="7"/>
            <a:endCxn id="80" idx="4"/>
          </p:cNvCxnSpPr>
          <p:nvPr/>
        </p:nvCxnSpPr>
        <p:spPr>
          <a:xfrm flipV="1">
            <a:off x="4153801" y="2346101"/>
            <a:ext cx="1014711" cy="160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0E3896-175C-CFE0-79CC-E2CB21A7884B}"/>
              </a:ext>
            </a:extLst>
          </p:cNvPr>
          <p:cNvCxnSpPr>
            <a:cxnSpLocks/>
          </p:cNvCxnSpPr>
          <p:nvPr/>
        </p:nvCxnSpPr>
        <p:spPr>
          <a:xfrm>
            <a:off x="1749494" y="3155745"/>
            <a:ext cx="497384" cy="46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EC71097-7019-F711-CC48-B00C0321DA08}"/>
              </a:ext>
            </a:extLst>
          </p:cNvPr>
          <p:cNvCxnSpPr>
            <a:cxnSpLocks/>
            <a:stCxn id="67" idx="7"/>
            <a:endCxn id="81" idx="3"/>
          </p:cNvCxnSpPr>
          <p:nvPr/>
        </p:nvCxnSpPr>
        <p:spPr>
          <a:xfrm flipV="1">
            <a:off x="4181512" y="2285953"/>
            <a:ext cx="1376347" cy="21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2D2746F-4AE3-B007-01D5-BB2A6EE69CAE}"/>
              </a:ext>
            </a:extLst>
          </p:cNvPr>
          <p:cNvSpPr/>
          <p:nvPr/>
        </p:nvSpPr>
        <p:spPr>
          <a:xfrm>
            <a:off x="3972668" y="4868986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50F549-F001-81B0-014F-16FB7ABEB2B1}"/>
              </a:ext>
            </a:extLst>
          </p:cNvPr>
          <p:cNvCxnSpPr>
            <a:cxnSpLocks/>
            <a:stCxn id="76" idx="7"/>
            <a:endCxn id="82" idx="3"/>
          </p:cNvCxnSpPr>
          <p:nvPr/>
        </p:nvCxnSpPr>
        <p:spPr>
          <a:xfrm flipV="1">
            <a:off x="4239958" y="2285953"/>
            <a:ext cx="1789389" cy="262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EA28E8E7-CEAE-5906-C06B-5F176438C80B}"/>
              </a:ext>
            </a:extLst>
          </p:cNvPr>
          <p:cNvSpPr/>
          <p:nvPr/>
        </p:nvSpPr>
        <p:spPr>
          <a:xfrm>
            <a:off x="4538401" y="2061526"/>
            <a:ext cx="313150" cy="3131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AD1E0D5-9645-90EF-D3EA-5A9BDDBF7291}"/>
              </a:ext>
            </a:extLst>
          </p:cNvPr>
          <p:cNvSpPr/>
          <p:nvPr/>
        </p:nvSpPr>
        <p:spPr>
          <a:xfrm>
            <a:off x="5011937" y="2032951"/>
            <a:ext cx="313150" cy="3131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4F8ED20-5AA3-06E2-15BD-B9C7EEC7D2F9}"/>
              </a:ext>
            </a:extLst>
          </p:cNvPr>
          <p:cNvSpPr/>
          <p:nvPr/>
        </p:nvSpPr>
        <p:spPr>
          <a:xfrm>
            <a:off x="5511999" y="2018663"/>
            <a:ext cx="313150" cy="3131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2377012-8C50-118C-60F4-EB459DE8A4FA}"/>
              </a:ext>
            </a:extLst>
          </p:cNvPr>
          <p:cNvSpPr/>
          <p:nvPr/>
        </p:nvSpPr>
        <p:spPr>
          <a:xfrm>
            <a:off x="5983487" y="2018663"/>
            <a:ext cx="313150" cy="3131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9F28D90-A3D7-F730-9275-5AC2B503C36F}"/>
              </a:ext>
            </a:extLst>
          </p:cNvPr>
          <p:cNvCxnSpPr>
            <a:cxnSpLocks/>
            <a:stCxn id="82" idx="7"/>
          </p:cNvCxnSpPr>
          <p:nvPr/>
        </p:nvCxnSpPr>
        <p:spPr>
          <a:xfrm flipH="1">
            <a:off x="6125466" y="2064523"/>
            <a:ext cx="125311" cy="25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06C2E38-29C2-6EAF-3D31-4783AC052EC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236181" y="2278242"/>
            <a:ext cx="790406" cy="325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D0160A7-3880-2E72-15AA-1AA6853C03C9}"/>
              </a:ext>
            </a:extLst>
          </p:cNvPr>
          <p:cNvSpPr txBox="1"/>
          <p:nvPr/>
        </p:nvSpPr>
        <p:spPr>
          <a:xfrm>
            <a:off x="4953794" y="1606763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V0.1 All html done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E1AD9BE-73F0-70F8-EFC4-B97A686C09C2}"/>
              </a:ext>
            </a:extLst>
          </p:cNvPr>
          <p:cNvSpPr/>
          <p:nvPr/>
        </p:nvSpPr>
        <p:spPr>
          <a:xfrm>
            <a:off x="7943923" y="5458259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FF560F8-5BA0-1961-769A-E37ED347ECDD}"/>
              </a:ext>
            </a:extLst>
          </p:cNvPr>
          <p:cNvCxnSpPr>
            <a:cxnSpLocks/>
          </p:cNvCxnSpPr>
          <p:nvPr/>
        </p:nvCxnSpPr>
        <p:spPr>
          <a:xfrm>
            <a:off x="7209732" y="6501836"/>
            <a:ext cx="806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C1C43E2F-F669-36E8-B708-023CC599C500}"/>
              </a:ext>
            </a:extLst>
          </p:cNvPr>
          <p:cNvSpPr/>
          <p:nvPr/>
        </p:nvSpPr>
        <p:spPr>
          <a:xfrm>
            <a:off x="7053157" y="6345261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19279BA-4163-D2CE-BBA5-3797D20619EA}"/>
              </a:ext>
            </a:extLst>
          </p:cNvPr>
          <p:cNvSpPr txBox="1"/>
          <p:nvPr/>
        </p:nvSpPr>
        <p:spPr>
          <a:xfrm>
            <a:off x="7209732" y="6044289"/>
            <a:ext cx="106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Content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20AC8AE-73B3-DA2C-4768-0EF3E6942E0B}"/>
              </a:ext>
            </a:extLst>
          </p:cNvPr>
          <p:cNvSpPr/>
          <p:nvPr/>
        </p:nvSpPr>
        <p:spPr>
          <a:xfrm>
            <a:off x="8016353" y="6317170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548DBCE-853C-C905-E36D-35623B08A5BC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6236181" y="2278242"/>
            <a:ext cx="862836" cy="41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09837E3-13DD-CB06-51EB-C64B1192467C}"/>
              </a:ext>
            </a:extLst>
          </p:cNvPr>
          <p:cNvSpPr/>
          <p:nvPr/>
        </p:nvSpPr>
        <p:spPr>
          <a:xfrm>
            <a:off x="8191861" y="2038406"/>
            <a:ext cx="313150" cy="3131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CB9875-C3FB-14DE-ED25-3638A3480DC4}"/>
              </a:ext>
            </a:extLst>
          </p:cNvPr>
          <p:cNvCxnSpPr>
            <a:cxnSpLocks/>
          </p:cNvCxnSpPr>
          <p:nvPr/>
        </p:nvCxnSpPr>
        <p:spPr>
          <a:xfrm flipV="1">
            <a:off x="8126514" y="2413627"/>
            <a:ext cx="221922" cy="311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7A6CDA2-C404-AC19-DD1E-E26C5607353E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8275433" y="2413627"/>
            <a:ext cx="125477" cy="381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F1C0286-3A56-BE87-7409-2AB3A1199C6B}"/>
              </a:ext>
            </a:extLst>
          </p:cNvPr>
          <p:cNvSpPr txBox="1"/>
          <p:nvPr/>
        </p:nvSpPr>
        <p:spPr>
          <a:xfrm>
            <a:off x="6999066" y="1719407"/>
            <a:ext cx="146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developed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04EB12C-1709-CBE5-8D5E-56AF59147662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8505011" y="1566331"/>
            <a:ext cx="1501363" cy="195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C1F0288-B3F9-7D34-4127-5D5E82E8A4F7}"/>
              </a:ext>
            </a:extLst>
          </p:cNvPr>
          <p:cNvSpPr txBox="1"/>
          <p:nvPr/>
        </p:nvSpPr>
        <p:spPr>
          <a:xfrm>
            <a:off x="8556294" y="1253665"/>
            <a:ext cx="152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Testsubbranch</a:t>
            </a:r>
            <a:endParaRPr lang="en-US" i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F42DE0-8356-A1B4-1338-23AA4C07C14C}"/>
              </a:ext>
            </a:extLst>
          </p:cNvPr>
          <p:cNvCxnSpPr>
            <a:cxnSpLocks/>
          </p:cNvCxnSpPr>
          <p:nvPr/>
        </p:nvCxnSpPr>
        <p:spPr>
          <a:xfrm flipV="1">
            <a:off x="8397928" y="1751296"/>
            <a:ext cx="39252" cy="2596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87011BE-BB94-30BE-DC64-4D20097BC091}"/>
              </a:ext>
            </a:extLst>
          </p:cNvPr>
          <p:cNvSpPr/>
          <p:nvPr/>
        </p:nvSpPr>
        <p:spPr>
          <a:xfrm>
            <a:off x="8306161" y="1409756"/>
            <a:ext cx="313150" cy="3131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D849418-708F-C882-8198-77C3BCCB6C3A}"/>
              </a:ext>
            </a:extLst>
          </p:cNvPr>
          <p:cNvSpPr/>
          <p:nvPr/>
        </p:nvSpPr>
        <p:spPr>
          <a:xfrm>
            <a:off x="10006374" y="1409756"/>
            <a:ext cx="313150" cy="3131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84BFA18-031E-ABA9-EBD2-7ED5960EDCFA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10226728" y="1128125"/>
            <a:ext cx="186116" cy="2398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711CD0B-2FF3-1947-E924-80C49FEC5859}"/>
              </a:ext>
            </a:extLst>
          </p:cNvPr>
          <p:cNvSpPr txBox="1"/>
          <p:nvPr/>
        </p:nvSpPr>
        <p:spPr>
          <a:xfrm>
            <a:off x="8549829" y="5703878"/>
            <a:ext cx="3525601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Question: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we need a </a:t>
            </a:r>
            <a:r>
              <a:rPr lang="en-US" dirty="0" err="1"/>
              <a:t>TestConnection</a:t>
            </a:r>
            <a:r>
              <a:rPr lang="en-US" dirty="0"/>
              <a:t> branch? Why?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1683CAE-5EED-CC1C-8CB0-084F354431B0}"/>
              </a:ext>
            </a:extLst>
          </p:cNvPr>
          <p:cNvSpPr txBox="1"/>
          <p:nvPr/>
        </p:nvSpPr>
        <p:spPr>
          <a:xfrm>
            <a:off x="7462033" y="5888544"/>
            <a:ext cx="451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Alex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A01F89-7073-4707-2316-A0C698011B0F}"/>
              </a:ext>
            </a:extLst>
          </p:cNvPr>
          <p:cNvSpPr txBox="1"/>
          <p:nvPr/>
        </p:nvSpPr>
        <p:spPr>
          <a:xfrm>
            <a:off x="7462033" y="5131306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Dan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D539507-7A1D-CC68-DD78-BF2318A3157E}"/>
              </a:ext>
            </a:extLst>
          </p:cNvPr>
          <p:cNvSpPr txBox="1"/>
          <p:nvPr/>
        </p:nvSpPr>
        <p:spPr>
          <a:xfrm>
            <a:off x="2956816" y="2542223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526121E-E848-5371-A543-AFDBB67FADEB}"/>
              </a:ext>
            </a:extLst>
          </p:cNvPr>
          <p:cNvSpPr txBox="1"/>
          <p:nvPr/>
        </p:nvSpPr>
        <p:spPr>
          <a:xfrm>
            <a:off x="8942510" y="3015433"/>
            <a:ext cx="107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lead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ADBC1D0-2034-E403-7EEE-9D08F8ED32DB}"/>
              </a:ext>
            </a:extLst>
          </p:cNvPr>
          <p:cNvSpPr txBox="1"/>
          <p:nvPr/>
        </p:nvSpPr>
        <p:spPr>
          <a:xfrm>
            <a:off x="8942510" y="3600077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creator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A03042F-BEFD-8688-6E59-C80101EB0C45}"/>
              </a:ext>
            </a:extLst>
          </p:cNvPr>
          <p:cNvSpPr txBox="1"/>
          <p:nvPr/>
        </p:nvSpPr>
        <p:spPr>
          <a:xfrm>
            <a:off x="8985372" y="417379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79A03F-7329-85A1-72B0-493412977E58}"/>
              </a:ext>
            </a:extLst>
          </p:cNvPr>
          <p:cNvSpPr txBox="1"/>
          <p:nvPr/>
        </p:nvSpPr>
        <p:spPr>
          <a:xfrm>
            <a:off x="8985325" y="4744172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D26F63D-D865-CA31-62F9-1B1B5F0B3E85}"/>
              </a:ext>
            </a:extLst>
          </p:cNvPr>
          <p:cNvSpPr txBox="1"/>
          <p:nvPr/>
        </p:nvSpPr>
        <p:spPr>
          <a:xfrm>
            <a:off x="10143429" y="3085148"/>
            <a:ext cx="848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Justin/Dan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6D19298-E051-CB71-0E1B-323433919CB2}"/>
              </a:ext>
            </a:extLst>
          </p:cNvPr>
          <p:cNvSpPr txBox="1"/>
          <p:nvPr/>
        </p:nvSpPr>
        <p:spPr>
          <a:xfrm>
            <a:off x="1940735" y="3152898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3BCFF19-EDE8-A7CB-DC97-066B682AF89A}"/>
              </a:ext>
            </a:extLst>
          </p:cNvPr>
          <p:cNvSpPr txBox="1"/>
          <p:nvPr/>
        </p:nvSpPr>
        <p:spPr>
          <a:xfrm>
            <a:off x="10214866" y="3642360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C717E44-6910-1B81-120D-35D222FB853A}"/>
              </a:ext>
            </a:extLst>
          </p:cNvPr>
          <p:cNvSpPr txBox="1"/>
          <p:nvPr/>
        </p:nvSpPr>
        <p:spPr>
          <a:xfrm>
            <a:off x="10186291" y="4243514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Dan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461F41D-4B38-537A-F0BB-566E3F839415}"/>
              </a:ext>
            </a:extLst>
          </p:cNvPr>
          <p:cNvSpPr txBox="1"/>
          <p:nvPr/>
        </p:nvSpPr>
        <p:spPr>
          <a:xfrm>
            <a:off x="10143382" y="4828175"/>
            <a:ext cx="451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Alex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2C799FC-5898-3308-6F77-87CBEC7E6C9D}"/>
              </a:ext>
            </a:extLst>
          </p:cNvPr>
          <p:cNvSpPr txBox="1"/>
          <p:nvPr/>
        </p:nvSpPr>
        <p:spPr>
          <a:xfrm>
            <a:off x="3055374" y="3598229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Dan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05E432C-C4BB-95D0-4D2A-761F1326E1EB}"/>
              </a:ext>
            </a:extLst>
          </p:cNvPr>
          <p:cNvSpPr txBox="1"/>
          <p:nvPr/>
        </p:nvSpPr>
        <p:spPr>
          <a:xfrm>
            <a:off x="3126812" y="4069716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Dan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BBD797B-B63F-DE42-CEE6-0CA90EBF68CF}"/>
              </a:ext>
            </a:extLst>
          </p:cNvPr>
          <p:cNvSpPr txBox="1"/>
          <p:nvPr/>
        </p:nvSpPr>
        <p:spPr>
          <a:xfrm>
            <a:off x="3141099" y="4584066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Dan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399F665-AEE4-A7C6-6CEB-A028C1423C2B}"/>
              </a:ext>
            </a:extLst>
          </p:cNvPr>
          <p:cNvSpPr txBox="1"/>
          <p:nvPr/>
        </p:nvSpPr>
        <p:spPr>
          <a:xfrm>
            <a:off x="1940735" y="3838462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59F5A3B-9F5F-ED4E-FE88-D718E26B1187}"/>
              </a:ext>
            </a:extLst>
          </p:cNvPr>
          <p:cNvSpPr txBox="1"/>
          <p:nvPr/>
        </p:nvSpPr>
        <p:spPr>
          <a:xfrm>
            <a:off x="1612122" y="4667374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7A4EDAB-EBA5-FC77-E3F4-8A2CA694B499}"/>
              </a:ext>
            </a:extLst>
          </p:cNvPr>
          <p:cNvSpPr txBox="1"/>
          <p:nvPr/>
        </p:nvSpPr>
        <p:spPr>
          <a:xfrm>
            <a:off x="2226485" y="4267324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A18EC00-006A-60CF-7A8B-2D4BDF13E252}"/>
              </a:ext>
            </a:extLst>
          </p:cNvPr>
          <p:cNvSpPr txBox="1"/>
          <p:nvPr/>
        </p:nvSpPr>
        <p:spPr>
          <a:xfrm>
            <a:off x="883460" y="2752848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BD2A2D-E4C4-4578-CB8F-7E238623568A}"/>
              </a:ext>
            </a:extLst>
          </p:cNvPr>
          <p:cNvSpPr txBox="1"/>
          <p:nvPr/>
        </p:nvSpPr>
        <p:spPr>
          <a:xfrm>
            <a:off x="2869636" y="3126741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Dan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FA8309A-583F-9E3B-0F61-047062BABC6D}"/>
              </a:ext>
            </a:extLst>
          </p:cNvPr>
          <p:cNvSpPr/>
          <p:nvPr/>
        </p:nvSpPr>
        <p:spPr>
          <a:xfrm>
            <a:off x="842418" y="799334"/>
            <a:ext cx="313150" cy="31315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A78FA-DF09-172C-6D7A-E66A079CFB65}"/>
              </a:ext>
            </a:extLst>
          </p:cNvPr>
          <p:cNvSpPr txBox="1"/>
          <p:nvPr/>
        </p:nvSpPr>
        <p:spPr>
          <a:xfrm>
            <a:off x="215988" y="457202"/>
            <a:ext cx="106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Skipped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2849B5-ED77-DEF9-93A1-7F5F958CAABA}"/>
              </a:ext>
            </a:extLst>
          </p:cNvPr>
          <p:cNvSpPr/>
          <p:nvPr/>
        </p:nvSpPr>
        <p:spPr>
          <a:xfrm>
            <a:off x="4074938" y="2049000"/>
            <a:ext cx="313150" cy="3131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F0A91-4C11-29E3-9F52-09DEA9ED2D00}"/>
              </a:ext>
            </a:extLst>
          </p:cNvPr>
          <p:cNvSpPr txBox="1"/>
          <p:nvPr/>
        </p:nvSpPr>
        <p:spPr>
          <a:xfrm>
            <a:off x="2739042" y="1670999"/>
            <a:ext cx="177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Copied </a:t>
            </a:r>
            <a:r>
              <a:rPr lang="en-US" sz="1200" dirty="0" err="1"/>
              <a:t>index.html</a:t>
            </a:r>
            <a:r>
              <a:rPr lang="en-US" sz="1200" dirty="0"/>
              <a:t> from </a:t>
            </a:r>
            <a:r>
              <a:rPr lang="en-US" sz="1200" dirty="0" err="1"/>
              <a:t>default_html</a:t>
            </a:r>
            <a:r>
              <a:rPr lang="en-US" sz="1200" dirty="0"/>
              <a:t> branch</a:t>
            </a:r>
          </a:p>
        </p:txBody>
      </p:sp>
    </p:spTree>
    <p:extLst>
      <p:ext uri="{BB962C8B-B14F-4D97-AF65-F5344CB8AC3E}">
        <p14:creationId xmlns:p14="http://schemas.microsoft.com/office/powerpoint/2010/main" val="91998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75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Wielemaker, Daniel</dc:creator>
  <cp:lastModifiedBy>Wielemaker, Daniel</cp:lastModifiedBy>
  <cp:revision>9</cp:revision>
  <dcterms:created xsi:type="dcterms:W3CDTF">2023-02-05T23:23:09Z</dcterms:created>
  <dcterms:modified xsi:type="dcterms:W3CDTF">2023-02-06T17:10:23Z</dcterms:modified>
</cp:coreProperties>
</file>