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5"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Lst>
  <p:sldSz cy="5143500" cx="9144000"/>
  <p:notesSz cx="6858000" cy="9144000"/>
  <p:embeddedFontLst>
    <p:embeddedFont>
      <p:font typeface="Inter"/>
      <p:regular r:id="rId27"/>
      <p:bold r:id="rId28"/>
      <p:italic r:id="rId29"/>
      <p:boldItalic r:id="rId30"/>
    </p:embeddedFont>
    <p:embeddedFont>
      <p:font typeface="Bebas Neue"/>
      <p:regular r:id="rId31"/>
    </p:embeddedFont>
    <p:embeddedFont>
      <p:font typeface="Passion One"/>
      <p:regular r:id="rId32"/>
      <p:bold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font" Target="fonts/Inter-bold.fntdata"/><Relationship Id="rId27" Type="http://schemas.openxmlformats.org/officeDocument/2006/relationships/font" Target="fonts/Inter-regular.fntdata"/><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font" Target="fonts/Inter-italic.fntdata"/><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font" Target="fonts/BebasNeue-regular.fntdata"/><Relationship Id="rId30" Type="http://schemas.openxmlformats.org/officeDocument/2006/relationships/font" Target="fonts/Inter-boldItalic.fntdata"/><Relationship Id="rId11" Type="http://schemas.openxmlformats.org/officeDocument/2006/relationships/slide" Target="slides/slide7.xml"/><Relationship Id="rId33" Type="http://schemas.openxmlformats.org/officeDocument/2006/relationships/font" Target="fonts/PassionOne-bold.fntdata"/><Relationship Id="rId10" Type="http://schemas.openxmlformats.org/officeDocument/2006/relationships/slide" Target="slides/slide6.xml"/><Relationship Id="rId32" Type="http://schemas.openxmlformats.org/officeDocument/2006/relationships/font" Target="fonts/PassionOne-regular.fnt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ged3401ed36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8" name="Google Shape;388;ged3401ed36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31b96cbaa7e_4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31b96cbaa7e_4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g2651b29f6b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1" name="Google Shape;691;g2651b29f6b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Month was extracted by Approval Date </a:t>
            </a:r>
            <a:r>
              <a:rPr lang="en" sz="1050">
                <a:solidFill>
                  <a:srgbClr val="D4D4D4"/>
                </a:solidFill>
                <a:highlight>
                  <a:srgbClr val="1E1E1E"/>
                </a:highlight>
                <a:latin typeface="Courier New"/>
                <a:ea typeface="Courier New"/>
                <a:cs typeface="Courier New"/>
                <a:sym typeface="Courier New"/>
              </a:rPr>
              <a:t>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'month'</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 = df</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'ApprovalDate'</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a:t>
            </a:r>
            <a:r>
              <a:rPr lang="en" sz="1050">
                <a:solidFill>
                  <a:srgbClr val="D4D4D4"/>
                </a:solidFill>
                <a:highlight>
                  <a:srgbClr val="1E1E1E"/>
                </a:highlight>
                <a:latin typeface="Courier New"/>
                <a:ea typeface="Courier New"/>
                <a:cs typeface="Courier New"/>
                <a:sym typeface="Courier New"/>
              </a:rPr>
              <a:t>.split</a:t>
            </a:r>
            <a:r>
              <a:rPr lang="en" sz="1050">
                <a:solidFill>
                  <a:srgbClr val="DCDCDC"/>
                </a:solidFill>
                <a:highlight>
                  <a:srgbClr val="1E1E1E"/>
                </a:highlight>
                <a:latin typeface="Courier New"/>
                <a:ea typeface="Courier New"/>
                <a:cs typeface="Courier New"/>
                <a:sym typeface="Courier New"/>
              </a:rPr>
              <a:t>(</a:t>
            </a:r>
            <a:r>
              <a:rPr lang="en" sz="1050">
                <a:solidFill>
                  <a:srgbClr val="CE9178"/>
                </a:solidFill>
                <a:highlight>
                  <a:srgbClr val="1E1E1E"/>
                </a:highlight>
                <a:latin typeface="Courier New"/>
                <a:ea typeface="Courier New"/>
                <a:cs typeface="Courier New"/>
                <a:sym typeface="Courier New"/>
              </a:rPr>
              <a:t>'-'</a:t>
            </a:r>
            <a:r>
              <a:rPr lang="en" sz="1050">
                <a:solidFill>
                  <a:srgbClr val="DCDCDC"/>
                </a:solidFill>
                <a:highlight>
                  <a:srgbClr val="1E1E1E"/>
                </a:highlight>
                <a:latin typeface="Courier New"/>
                <a:ea typeface="Courier New"/>
                <a:cs typeface="Courier New"/>
                <a:sym typeface="Courier New"/>
              </a:rPr>
              <a:t>)</a:t>
            </a:r>
            <a:r>
              <a:rPr lang="en" sz="1050">
                <a:solidFill>
                  <a:srgbClr val="D4D4D4"/>
                </a:solidFill>
                <a:highlight>
                  <a:srgbClr val="1E1E1E"/>
                </a:highlight>
                <a:latin typeface="Courier New"/>
                <a:ea typeface="Courier New"/>
                <a:cs typeface="Courier New"/>
                <a:sym typeface="Courier New"/>
              </a:rPr>
              <a:t>.</a:t>
            </a:r>
            <a:r>
              <a:rPr lang="en" sz="1050">
                <a:solidFill>
                  <a:srgbClr val="4EC9B0"/>
                </a:solidFill>
                <a:highlight>
                  <a:srgbClr val="1E1E1E"/>
                </a:highlight>
                <a:latin typeface="Courier New"/>
                <a:ea typeface="Courier New"/>
                <a:cs typeface="Courier New"/>
                <a:sym typeface="Courier New"/>
              </a:rPr>
              <a:t>str</a:t>
            </a:r>
            <a:r>
              <a:rPr lang="en" sz="1050">
                <a:solidFill>
                  <a:srgbClr val="DCDCDC"/>
                </a:solidFill>
                <a:highlight>
                  <a:srgbClr val="1E1E1E"/>
                </a:highlight>
                <a:latin typeface="Courier New"/>
                <a:ea typeface="Courier New"/>
                <a:cs typeface="Courier New"/>
                <a:sym typeface="Courier New"/>
              </a:rPr>
              <a:t>[</a:t>
            </a:r>
            <a:r>
              <a:rPr lang="en" sz="1050">
                <a:solidFill>
                  <a:srgbClr val="B5CEA8"/>
                </a:solidFill>
                <a:highlight>
                  <a:srgbClr val="1E1E1E"/>
                </a:highlight>
                <a:latin typeface="Courier New"/>
                <a:ea typeface="Courier New"/>
                <a:cs typeface="Courier New"/>
                <a:sym typeface="Courier New"/>
              </a:rPr>
              <a:t>1</a:t>
            </a:r>
            <a:r>
              <a:rPr lang="en" sz="1050">
                <a:solidFill>
                  <a:srgbClr val="DCDCDC"/>
                </a:solidFill>
                <a:highlight>
                  <a:srgbClr val="1E1E1E"/>
                </a:highlight>
                <a:latin typeface="Courier New"/>
                <a:ea typeface="Courier New"/>
                <a:cs typeface="Courier New"/>
                <a:sym typeface="Courier New"/>
              </a:rPr>
              <a:t>]</a:t>
            </a:r>
            <a:endParaRPr sz="1050">
              <a:solidFill>
                <a:srgbClr val="DCDCDC"/>
              </a:solidFill>
              <a:highlight>
                <a:srgbClr val="1E1E1E"/>
              </a:highlight>
              <a:latin typeface="Courier New"/>
              <a:ea typeface="Courier New"/>
              <a:cs typeface="Courier New"/>
              <a:sym typeface="Courier New"/>
            </a:endParaRPr>
          </a:p>
          <a:p>
            <a:pPr indent="0" lvl="0" marL="0" rtl="0" algn="l">
              <a:spcBef>
                <a:spcPts val="0"/>
              </a:spcBef>
              <a:spcAft>
                <a:spcPts val="0"/>
              </a:spcAft>
              <a:buNone/>
            </a:pPr>
            <a:r>
              <a:rPr lang="en"/>
              <a:t>Mean was found by grouping MIS_Status: </a:t>
            </a:r>
            <a:r>
              <a:rPr lang="en" sz="1200">
                <a:solidFill>
                  <a:schemeClr val="dk1"/>
                </a:solidFill>
              </a:rPr>
              <a:t>default_by_month = df.groupby('ApprovalMonth')['MIS_Status_Numeric'].mean()</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31b927cbee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31b927cbee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Self-explanatory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31b48cea235_4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31b48cea235_4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4" name="Shape 734"/>
        <p:cNvGrpSpPr/>
        <p:nvPr/>
      </p:nvGrpSpPr>
      <p:grpSpPr>
        <a:xfrm>
          <a:off x="0" y="0"/>
          <a:ext cx="0" cy="0"/>
          <a:chOff x="0" y="0"/>
          <a:chExt cx="0" cy="0"/>
        </a:xfrm>
      </p:grpSpPr>
      <p:sp>
        <p:nvSpPr>
          <p:cNvPr id="735" name="Google Shape;735;g27eff44cef2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6" name="Google Shape;736;g27eff44cef2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a:p>
            <a:pPr indent="-298450" lvl="0" marL="457200" rtl="0" algn="l">
              <a:spcBef>
                <a:spcPts val="0"/>
              </a:spcBef>
              <a:spcAft>
                <a:spcPts val="0"/>
              </a:spcAft>
              <a:buSzPts val="1100"/>
              <a:buChar char="-"/>
            </a:pPr>
            <a:r>
              <a:rPr lang="en"/>
              <a:t>X variables: DisbursementGross, Term, Loantoapproval ratio, num or emp, NAICS -&gt; dummy variables </a:t>
            </a:r>
            <a:endParaRPr/>
          </a:p>
          <a:p>
            <a:pPr indent="-298450" lvl="0" marL="457200" rtl="0" algn="l">
              <a:spcBef>
                <a:spcPts val="0"/>
              </a:spcBef>
              <a:spcAft>
                <a:spcPts val="0"/>
              </a:spcAft>
              <a:buSzPts val="1100"/>
              <a:buChar char="-"/>
            </a:pPr>
            <a:r>
              <a:rPr lang="en"/>
              <a:t>Y MIS_Status</a:t>
            </a:r>
            <a:endParaRPr/>
          </a:p>
          <a:p>
            <a:pPr indent="-298450" lvl="0" marL="457200" rtl="0" algn="l">
              <a:spcBef>
                <a:spcPts val="0"/>
              </a:spcBef>
              <a:spcAft>
                <a:spcPts val="0"/>
              </a:spcAft>
              <a:buSzPts val="1100"/>
              <a:buChar char="-"/>
            </a:pPr>
            <a:r>
              <a:rPr lang="en"/>
              <a:t>Used SMOTE to address the imbalance between the MIS_Status </a:t>
            </a:r>
            <a:endParaRPr/>
          </a:p>
          <a:p>
            <a:pPr indent="-298450" lvl="0" marL="457200" rtl="0" algn="l">
              <a:spcBef>
                <a:spcPts val="0"/>
              </a:spcBef>
              <a:spcAft>
                <a:spcPts val="0"/>
              </a:spcAft>
              <a:buSzPts val="1100"/>
              <a:buChar char="-"/>
            </a:pPr>
            <a:r>
              <a:rPr lang="en" sz="1000">
                <a:solidFill>
                  <a:schemeClr val="dk1"/>
                </a:solidFill>
                <a:highlight>
                  <a:srgbClr val="FFFFFF"/>
                </a:highlight>
              </a:rPr>
              <a:t>MIS_Status</a:t>
            </a:r>
            <a:endParaRPr sz="1000">
              <a:solidFill>
                <a:schemeClr val="dk1"/>
              </a:solidFill>
              <a:highlight>
                <a:srgbClr val="FFFFFF"/>
              </a:highlight>
            </a:endParaRPr>
          </a:p>
          <a:p>
            <a:pPr indent="-298450" lvl="0" marL="457200" rtl="0" algn="l">
              <a:spcBef>
                <a:spcPts val="0"/>
              </a:spcBef>
              <a:spcAft>
                <a:spcPts val="0"/>
              </a:spcAft>
              <a:buSzPts val="1100"/>
              <a:buChar char="-"/>
            </a:pPr>
            <a:r>
              <a:rPr lang="en" sz="1000">
                <a:solidFill>
                  <a:schemeClr val="dk1"/>
                </a:solidFill>
                <a:highlight>
                  <a:srgbClr val="FFFFFF"/>
                </a:highlight>
              </a:rPr>
              <a:t>1    284341</a:t>
            </a:r>
            <a:endParaRPr sz="1000">
              <a:solidFill>
                <a:schemeClr val="dk1"/>
              </a:solidFill>
              <a:highlight>
                <a:srgbClr val="FFFFFF"/>
              </a:highlight>
            </a:endParaRPr>
          </a:p>
          <a:p>
            <a:pPr indent="-298450" lvl="0" marL="457200" rtl="0" algn="l">
              <a:lnSpc>
                <a:spcPct val="115000"/>
              </a:lnSpc>
              <a:spcBef>
                <a:spcPts val="0"/>
              </a:spcBef>
              <a:spcAft>
                <a:spcPts val="0"/>
              </a:spcAft>
              <a:buSzPts val="1100"/>
              <a:buChar char="-"/>
            </a:pPr>
            <a:r>
              <a:rPr lang="en" sz="1000">
                <a:solidFill>
                  <a:schemeClr val="dk1"/>
                </a:solidFill>
                <a:highlight>
                  <a:srgbClr val="FFFFFF"/>
                </a:highlight>
              </a:rPr>
              <a:t>0     84409</a:t>
            </a:r>
            <a:endParaRPr sz="1000">
              <a:solidFill>
                <a:schemeClr val="dk1"/>
              </a:solidFill>
              <a:highlight>
                <a:srgbClr val="FFFFFF"/>
              </a:highlight>
            </a:endParaRPr>
          </a:p>
          <a:p>
            <a:pPr indent="-298450" lvl="0" marL="457200" rtl="0" algn="l">
              <a:spcBef>
                <a:spcPts val="0"/>
              </a:spcBef>
              <a:spcAft>
                <a:spcPts val="0"/>
              </a:spcAft>
              <a:buSzPts val="1100"/>
              <a:buChar char="-"/>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0" name="Shape 740"/>
        <p:cNvGrpSpPr/>
        <p:nvPr/>
      </p:nvGrpSpPr>
      <p:grpSpPr>
        <a:xfrm>
          <a:off x="0" y="0"/>
          <a:ext cx="0" cy="0"/>
          <a:chOff x="0" y="0"/>
          <a:chExt cx="0" cy="0"/>
        </a:xfrm>
      </p:grpSpPr>
      <p:sp>
        <p:nvSpPr>
          <p:cNvPr id="741" name="Google Shape;741;g31b96cbaa7e_19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2" name="Google Shape;742;g31b96cbaa7e_19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Testing vs Training:</a:t>
            </a:r>
            <a:endParaRPr/>
          </a:p>
          <a:p>
            <a:pPr indent="0" lvl="0" marL="0" rtl="0" algn="l">
              <a:spcBef>
                <a:spcPts val="0"/>
              </a:spcBef>
              <a:spcAft>
                <a:spcPts val="0"/>
              </a:spcAft>
              <a:buNone/>
            </a:pPr>
            <a:r>
              <a:rPr lang="en"/>
              <a:t>Testing did a lot worse in </a:t>
            </a:r>
            <a:r>
              <a:rPr lang="en"/>
              <a:t>predicting </a:t>
            </a:r>
            <a:r>
              <a:rPr lang="en"/>
              <a:t>defaults (0) compared to testing but a lot better in predicting non-defaults (1)</a:t>
            </a:r>
            <a:endParaRPr/>
          </a:p>
          <a:p>
            <a:pPr indent="0" lvl="0" marL="0" rtl="0" algn="l">
              <a:spcBef>
                <a:spcPts val="0"/>
              </a:spcBef>
              <a:spcAft>
                <a:spcPts val="0"/>
              </a:spcAft>
              <a:buNone/>
            </a:pPr>
            <a:r>
              <a:rPr lang="en" sz="1200">
                <a:solidFill>
                  <a:schemeClr val="dk1"/>
                </a:solidFill>
              </a:rPr>
              <a:t>Overall accuracy of testing was slightly lower than the training accuracy, which is expected due to test data variability.</a:t>
            </a:r>
            <a:endParaRPr sz="1200">
              <a:solidFill>
                <a:schemeClr val="dk1"/>
              </a:solidFill>
            </a:endParaRPr>
          </a:p>
          <a:p>
            <a:pPr indent="0" lvl="0" marL="0" rtl="0" algn="l">
              <a:spcBef>
                <a:spcPts val="0"/>
              </a:spcBef>
              <a:spcAft>
                <a:spcPts val="0"/>
              </a:spcAft>
              <a:buNone/>
            </a:pPr>
            <a:r>
              <a:rPr lang="en" sz="1200">
                <a:solidFill>
                  <a:schemeClr val="dk1"/>
                </a:solidFill>
              </a:rPr>
              <a:t>Precision: actual positives divided by positive predictions</a:t>
            </a:r>
            <a:endParaRPr sz="1200">
              <a:solidFill>
                <a:schemeClr val="dk1"/>
              </a:solidFill>
            </a:endParaRPr>
          </a:p>
          <a:p>
            <a:pPr indent="0" lvl="0" marL="0" rtl="0" algn="l">
              <a:spcBef>
                <a:spcPts val="0"/>
              </a:spcBef>
              <a:spcAft>
                <a:spcPts val="0"/>
              </a:spcAft>
              <a:buNone/>
            </a:pPr>
            <a:r>
              <a:rPr lang="en" sz="1200">
                <a:solidFill>
                  <a:schemeClr val="dk1"/>
                </a:solidFill>
              </a:rPr>
              <a:t>Recall: actual positives divided by real positives</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6" name="Shape 746"/>
        <p:cNvGrpSpPr/>
        <p:nvPr/>
      </p:nvGrpSpPr>
      <p:grpSpPr>
        <a:xfrm>
          <a:off x="0" y="0"/>
          <a:ext cx="0" cy="0"/>
          <a:chOff x="0" y="0"/>
          <a:chExt cx="0" cy="0"/>
        </a:xfrm>
      </p:grpSpPr>
      <p:sp>
        <p:nvSpPr>
          <p:cNvPr id="747" name="Google Shape;747;g31b96cbaa7e_19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8" name="Google Shape;748;g31b96cbaa7e_19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4" name="Shape 754"/>
        <p:cNvGrpSpPr/>
        <p:nvPr/>
      </p:nvGrpSpPr>
      <p:grpSpPr>
        <a:xfrm>
          <a:off x="0" y="0"/>
          <a:ext cx="0" cy="0"/>
          <a:chOff x="0" y="0"/>
          <a:chExt cx="0" cy="0"/>
        </a:xfrm>
      </p:grpSpPr>
      <p:sp>
        <p:nvSpPr>
          <p:cNvPr id="755" name="Google Shape;755;g31b96cbaa7e_19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6" name="Google Shape;756;g31b96cbaa7e_19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chemeClr val="dk1"/>
                </a:solidFill>
              </a:rPr>
              <a:t>Model Performance</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The curve is significantly above the dashed line, showing the model can effectively distinguish between "PIF" and "ChgOff."</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An AUC of 0.82 suggests a strong model, though there is room for improvement.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 indicates that the model distinguishes effectively between risky and non-risky borrowers, significantly outperforming random guessing (AUC = 0.5).</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Threshold Trade-Off</a:t>
            </a:r>
            <a:r>
              <a:rPr lang="en">
                <a:solidFill>
                  <a:schemeClr val="dk1"/>
                </a:solidFill>
              </a:rPr>
              <a:t>:</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At lower thresholds (right side of the curve), the model predicts more cases as positive, leading to a higher TPR but also a higher FPR.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At higher thresholds (left side of the curve), the model is stricter, leading to a lower FPR but also potentially missing some positive cases (lower TPR).</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Possibly overfitting, identical datasets which led to the same AUC</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0" name="Shape 760"/>
        <p:cNvGrpSpPr/>
        <p:nvPr/>
      </p:nvGrpSpPr>
      <p:grpSpPr>
        <a:xfrm>
          <a:off x="0" y="0"/>
          <a:ext cx="0" cy="0"/>
          <a:chOff x="0" y="0"/>
          <a:chExt cx="0" cy="0"/>
        </a:xfrm>
      </p:grpSpPr>
      <p:sp>
        <p:nvSpPr>
          <p:cNvPr id="761" name="Google Shape;761;g31b927cbee8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2" name="Google Shape;762;g31b927cbee8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9" name="Shape 789"/>
        <p:cNvGrpSpPr/>
        <p:nvPr/>
      </p:nvGrpSpPr>
      <p:grpSpPr>
        <a:xfrm>
          <a:off x="0" y="0"/>
          <a:ext cx="0" cy="0"/>
          <a:chOff x="0" y="0"/>
          <a:chExt cx="0" cy="0"/>
        </a:xfrm>
      </p:grpSpPr>
      <p:sp>
        <p:nvSpPr>
          <p:cNvPr id="790" name="Google Shape;790;g31b927cbee8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1" name="Google Shape;791;g31b927cbee8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110,625 total rows for testing</a:t>
            </a:r>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ge1d838b627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6" name="Google Shape;476;ge1d838b627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31b96cbaa7e_4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8" name="Google Shape;798;g31b96cbaa7e_4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2" name="Shape 802"/>
        <p:cNvGrpSpPr/>
        <p:nvPr/>
      </p:nvGrpSpPr>
      <p:grpSpPr>
        <a:xfrm>
          <a:off x="0" y="0"/>
          <a:ext cx="0" cy="0"/>
          <a:chOff x="0" y="0"/>
          <a:chExt cx="0" cy="0"/>
        </a:xfrm>
      </p:grpSpPr>
      <p:sp>
        <p:nvSpPr>
          <p:cNvPr id="803" name="Google Shape;803;ge1d838b627_4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4" name="Google Shape;804;ge1d838b627_4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8" name="Shape 808"/>
        <p:cNvGrpSpPr/>
        <p:nvPr/>
      </p:nvGrpSpPr>
      <p:grpSpPr>
        <a:xfrm>
          <a:off x="0" y="0"/>
          <a:ext cx="0" cy="0"/>
          <a:chOff x="0" y="0"/>
          <a:chExt cx="0" cy="0"/>
        </a:xfrm>
      </p:grpSpPr>
      <p:sp>
        <p:nvSpPr>
          <p:cNvPr id="809" name="Google Shape;809;g135c9f142d8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0" name="Google Shape;810;g135c9f142d8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3" name="Shape 503"/>
        <p:cNvGrpSpPr/>
        <p:nvPr/>
      </p:nvGrpSpPr>
      <p:grpSpPr>
        <a:xfrm>
          <a:off x="0" y="0"/>
          <a:ext cx="0" cy="0"/>
          <a:chOff x="0" y="0"/>
          <a:chExt cx="0" cy="0"/>
        </a:xfrm>
      </p:grpSpPr>
      <p:sp>
        <p:nvSpPr>
          <p:cNvPr id="504" name="Google Shape;504;ge1d838b627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5" name="Google Shape;505;ge1d838b627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g31b96cbaa7e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4" name="Google Shape;534;g31b96cbaa7e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g31b927cbee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7" name="Google Shape;597;g31b927cbee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LoanNr_ChkDgt</a:t>
            </a:r>
            <a:r>
              <a:rPr lang="en">
                <a:solidFill>
                  <a:schemeClr val="dk1"/>
                </a:solidFill>
              </a:rPr>
              <a:t> =</a:t>
            </a:r>
            <a:r>
              <a:rPr b="1" lang="en">
                <a:solidFill>
                  <a:schemeClr val="dk1"/>
                </a:solidFill>
              </a:rPr>
              <a:t>Loan Number Check Digit</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g31b96cbaa7e_18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5" name="Google Shape;605;g31b96cbaa7e_18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AutoNum type="arabicPeriod"/>
            </a:pPr>
            <a:r>
              <a:rPr lang="en"/>
              <a:t>Ensuring that all values in these rows are either 0 or 1, by </a:t>
            </a:r>
            <a:r>
              <a:rPr lang="en"/>
              <a:t>changing</a:t>
            </a:r>
            <a:r>
              <a:rPr lang="en"/>
              <a:t> valid values into 0s and 1s, and then removing everything else</a:t>
            </a:r>
            <a:endParaRPr/>
          </a:p>
          <a:p>
            <a:pPr indent="-298450" lvl="0" marL="457200" rtl="0" algn="l">
              <a:spcBef>
                <a:spcPts val="0"/>
              </a:spcBef>
              <a:spcAft>
                <a:spcPts val="0"/>
              </a:spcAft>
              <a:buSzPts val="1100"/>
              <a:buAutoNum type="arabicPeriod"/>
            </a:pPr>
            <a:r>
              <a:rPr lang="en"/>
              <a:t>Codes for NAICS show the industry that the company was from,</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g31b48cea235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2" name="Google Shape;612;g31b48cea235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g27eff44cef2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1" name="Google Shape;641;g27eff44cef2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Overlapping between paid in full and defaulting between 0 and 10 years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31b782573a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31b782573a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p:nvPr/>
        </p:nvSpPr>
        <p:spPr>
          <a:xfrm>
            <a:off x="-1545187" y="2539113"/>
            <a:ext cx="2909077" cy="290907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 name="Google Shape;10;p2"/>
          <p:cNvSpPr/>
          <p:nvPr/>
        </p:nvSpPr>
        <p:spPr>
          <a:xfrm>
            <a:off x="7073900" y="4334213"/>
            <a:ext cx="2909077" cy="290907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 name="Google Shape;11;p2"/>
          <p:cNvSpPr/>
          <p:nvPr/>
        </p:nvSpPr>
        <p:spPr>
          <a:xfrm>
            <a:off x="-90650" y="-739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 name="Google Shape;12;p2"/>
          <p:cNvSpPr/>
          <p:nvPr/>
        </p:nvSpPr>
        <p:spPr>
          <a:xfrm>
            <a:off x="8488469" y="99066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 name="Google Shape;13;p2"/>
          <p:cNvSpPr/>
          <p:nvPr/>
        </p:nvSpPr>
        <p:spPr>
          <a:xfrm>
            <a:off x="431847" y="3177967"/>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 name="Google Shape;14;p2"/>
          <p:cNvSpPr/>
          <p:nvPr/>
        </p:nvSpPr>
        <p:spPr>
          <a:xfrm rot="-2700000">
            <a:off x="8734960" y="3420957"/>
            <a:ext cx="137292" cy="137292"/>
          </a:xfrm>
          <a:custGeom>
            <a:rect b="b" l="l" r="r" t="t"/>
            <a:pathLst>
              <a:path extrusionOk="0" h="171066" w="171066">
                <a:moveTo>
                  <a:pt x="0" y="0"/>
                </a:moveTo>
                <a:lnTo>
                  <a:pt x="171066" y="0"/>
                </a:lnTo>
                <a:lnTo>
                  <a:pt x="171066" y="171066"/>
                </a:lnTo>
                <a:lnTo>
                  <a:pt x="0" y="171066"/>
                </a:ln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 name="Google Shape;15;p2"/>
          <p:cNvSpPr/>
          <p:nvPr/>
        </p:nvSpPr>
        <p:spPr>
          <a:xfrm rot="-2700000">
            <a:off x="8734956" y="470861"/>
            <a:ext cx="137292" cy="137292"/>
          </a:xfrm>
          <a:custGeom>
            <a:rect b="b" l="l" r="r" t="t"/>
            <a:pathLst>
              <a:path extrusionOk="0" h="171066" w="171066">
                <a:moveTo>
                  <a:pt x="0" y="0"/>
                </a:moveTo>
                <a:lnTo>
                  <a:pt x="171066" y="0"/>
                </a:lnTo>
                <a:lnTo>
                  <a:pt x="171066" y="171066"/>
                </a:lnTo>
                <a:lnTo>
                  <a:pt x="0" y="171066"/>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 name="Google Shape;16;p2"/>
          <p:cNvSpPr/>
          <p:nvPr/>
        </p:nvSpPr>
        <p:spPr>
          <a:xfrm rot="-2700000">
            <a:off x="3258027" y="294804"/>
            <a:ext cx="137292" cy="137292"/>
          </a:xfrm>
          <a:custGeom>
            <a:rect b="b" l="l" r="r" t="t"/>
            <a:pathLst>
              <a:path extrusionOk="0" h="171066" w="171066">
                <a:moveTo>
                  <a:pt x="0" y="0"/>
                </a:moveTo>
                <a:lnTo>
                  <a:pt x="171066" y="0"/>
                </a:lnTo>
                <a:lnTo>
                  <a:pt x="171066" y="171066"/>
                </a:lnTo>
                <a:lnTo>
                  <a:pt x="0" y="171066"/>
                </a:ln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 name="Google Shape;17;p2"/>
          <p:cNvSpPr/>
          <p:nvPr/>
        </p:nvSpPr>
        <p:spPr>
          <a:xfrm rot="-2700000">
            <a:off x="2091794" y="4654300"/>
            <a:ext cx="137292" cy="137292"/>
          </a:xfrm>
          <a:custGeom>
            <a:rect b="b" l="l" r="r" t="t"/>
            <a:pathLst>
              <a:path extrusionOk="0" h="171066" w="171066">
                <a:moveTo>
                  <a:pt x="0" y="0"/>
                </a:moveTo>
                <a:lnTo>
                  <a:pt x="171066" y="0"/>
                </a:lnTo>
                <a:lnTo>
                  <a:pt x="171066" y="171066"/>
                </a:lnTo>
                <a:lnTo>
                  <a:pt x="0" y="171066"/>
                </a:ln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 name="Google Shape;18;p2"/>
          <p:cNvSpPr/>
          <p:nvPr/>
        </p:nvSpPr>
        <p:spPr>
          <a:xfrm rot="-2700000">
            <a:off x="266135" y="1894497"/>
            <a:ext cx="137292" cy="137292"/>
          </a:xfrm>
          <a:custGeom>
            <a:rect b="b" l="l" r="r" t="t"/>
            <a:pathLst>
              <a:path extrusionOk="0" h="171066" w="171066">
                <a:moveTo>
                  <a:pt x="0" y="0"/>
                </a:moveTo>
                <a:lnTo>
                  <a:pt x="171066" y="0"/>
                </a:lnTo>
                <a:lnTo>
                  <a:pt x="171066" y="171066"/>
                </a:lnTo>
                <a:lnTo>
                  <a:pt x="0" y="171066"/>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 name="Google Shape;19;p2"/>
          <p:cNvSpPr/>
          <p:nvPr/>
        </p:nvSpPr>
        <p:spPr>
          <a:xfrm>
            <a:off x="6495722" y="171242"/>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 name="Google Shape;20;p2"/>
          <p:cNvSpPr/>
          <p:nvPr/>
        </p:nvSpPr>
        <p:spPr>
          <a:xfrm>
            <a:off x="5548472" y="4814317"/>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 name="Google Shape;21;p2"/>
          <p:cNvSpPr txBox="1"/>
          <p:nvPr>
            <p:ph type="ctrTitle"/>
          </p:nvPr>
        </p:nvSpPr>
        <p:spPr>
          <a:xfrm>
            <a:off x="1814850" y="1577788"/>
            <a:ext cx="5514300" cy="1743900"/>
          </a:xfrm>
          <a:prstGeom prst="rect">
            <a:avLst/>
          </a:prstGeom>
        </p:spPr>
        <p:txBody>
          <a:bodyPr anchorCtr="0" anchor="ctr" bIns="91425" lIns="91425" spcFirstLastPara="1" rIns="91425" wrap="square" tIns="91425">
            <a:noAutofit/>
          </a:bodyPr>
          <a:lstStyle>
            <a:lvl1pPr lvl="0" algn="ctr">
              <a:lnSpc>
                <a:spcPct val="90000"/>
              </a:lnSpc>
              <a:spcBef>
                <a:spcPts val="0"/>
              </a:spcBef>
              <a:spcAft>
                <a:spcPts val="0"/>
              </a:spcAft>
              <a:buClr>
                <a:srgbClr val="191919"/>
              </a:buClr>
              <a:buSzPts val="5200"/>
              <a:buNone/>
              <a:defRPr sz="64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p:txBody>
      </p:sp>
      <p:sp>
        <p:nvSpPr>
          <p:cNvPr id="22" name="Google Shape;22;p2"/>
          <p:cNvSpPr txBox="1"/>
          <p:nvPr>
            <p:ph idx="1" type="subTitle"/>
          </p:nvPr>
        </p:nvSpPr>
        <p:spPr>
          <a:xfrm>
            <a:off x="2430150" y="3547500"/>
            <a:ext cx="4283700" cy="450000"/>
          </a:xfrm>
          <a:prstGeom prst="rect">
            <a:avLst/>
          </a:prstGeom>
          <a:solidFill>
            <a:schemeClr val="dk2"/>
          </a:solid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14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23" name="Google Shape;23;p2"/>
          <p:cNvSpPr txBox="1"/>
          <p:nvPr>
            <p:ph idx="2" type="ctrTitle"/>
          </p:nvPr>
        </p:nvSpPr>
        <p:spPr>
          <a:xfrm>
            <a:off x="6938575" y="552675"/>
            <a:ext cx="1492200" cy="450000"/>
          </a:xfrm>
          <a:prstGeom prst="rect">
            <a:avLst/>
          </a:prstGeom>
          <a:solidFill>
            <a:schemeClr val="dk2"/>
          </a:solidFill>
        </p:spPr>
        <p:txBody>
          <a:bodyPr anchorCtr="0" anchor="ctr" bIns="91425" lIns="91425" spcFirstLastPara="1" rIns="91425" wrap="square" tIns="91425">
            <a:noAutofit/>
          </a:bodyPr>
          <a:lstStyle>
            <a:lvl1pPr lvl="0" rtl="0" algn="ctr">
              <a:spcBef>
                <a:spcPts val="0"/>
              </a:spcBef>
              <a:spcAft>
                <a:spcPts val="0"/>
              </a:spcAft>
              <a:buClr>
                <a:srgbClr val="191919"/>
              </a:buClr>
              <a:buSzPts val="1800"/>
              <a:buNone/>
              <a:defRPr sz="2400"/>
            </a:lvl1pPr>
            <a:lvl2pPr lvl="1" rtl="0" algn="ctr">
              <a:spcBef>
                <a:spcPts val="0"/>
              </a:spcBef>
              <a:spcAft>
                <a:spcPts val="0"/>
              </a:spcAft>
              <a:buClr>
                <a:srgbClr val="191919"/>
              </a:buClr>
              <a:buSzPts val="1800"/>
              <a:buNone/>
              <a:defRPr sz="1800">
                <a:solidFill>
                  <a:srgbClr val="191919"/>
                </a:solidFill>
              </a:defRPr>
            </a:lvl2pPr>
            <a:lvl3pPr lvl="2" rtl="0" algn="ctr">
              <a:spcBef>
                <a:spcPts val="0"/>
              </a:spcBef>
              <a:spcAft>
                <a:spcPts val="0"/>
              </a:spcAft>
              <a:buClr>
                <a:srgbClr val="191919"/>
              </a:buClr>
              <a:buSzPts val="1800"/>
              <a:buNone/>
              <a:defRPr sz="1800">
                <a:solidFill>
                  <a:srgbClr val="191919"/>
                </a:solidFill>
              </a:defRPr>
            </a:lvl3pPr>
            <a:lvl4pPr lvl="3" rtl="0" algn="ctr">
              <a:spcBef>
                <a:spcPts val="0"/>
              </a:spcBef>
              <a:spcAft>
                <a:spcPts val="0"/>
              </a:spcAft>
              <a:buClr>
                <a:srgbClr val="191919"/>
              </a:buClr>
              <a:buSzPts val="1800"/>
              <a:buNone/>
              <a:defRPr sz="1800">
                <a:solidFill>
                  <a:srgbClr val="191919"/>
                </a:solidFill>
              </a:defRPr>
            </a:lvl4pPr>
            <a:lvl5pPr lvl="4" rtl="0" algn="ctr">
              <a:spcBef>
                <a:spcPts val="0"/>
              </a:spcBef>
              <a:spcAft>
                <a:spcPts val="0"/>
              </a:spcAft>
              <a:buClr>
                <a:srgbClr val="191919"/>
              </a:buClr>
              <a:buSzPts val="1800"/>
              <a:buNone/>
              <a:defRPr sz="1800">
                <a:solidFill>
                  <a:srgbClr val="191919"/>
                </a:solidFill>
              </a:defRPr>
            </a:lvl5pPr>
            <a:lvl6pPr lvl="5" rtl="0" algn="ctr">
              <a:spcBef>
                <a:spcPts val="0"/>
              </a:spcBef>
              <a:spcAft>
                <a:spcPts val="0"/>
              </a:spcAft>
              <a:buClr>
                <a:srgbClr val="191919"/>
              </a:buClr>
              <a:buSzPts val="1800"/>
              <a:buNone/>
              <a:defRPr sz="1800">
                <a:solidFill>
                  <a:srgbClr val="191919"/>
                </a:solidFill>
              </a:defRPr>
            </a:lvl6pPr>
            <a:lvl7pPr lvl="6" rtl="0" algn="ctr">
              <a:spcBef>
                <a:spcPts val="0"/>
              </a:spcBef>
              <a:spcAft>
                <a:spcPts val="0"/>
              </a:spcAft>
              <a:buClr>
                <a:srgbClr val="191919"/>
              </a:buClr>
              <a:buSzPts val="1800"/>
              <a:buNone/>
              <a:defRPr sz="1800">
                <a:solidFill>
                  <a:srgbClr val="191919"/>
                </a:solidFill>
              </a:defRPr>
            </a:lvl7pPr>
            <a:lvl8pPr lvl="7" rtl="0" algn="ctr">
              <a:spcBef>
                <a:spcPts val="0"/>
              </a:spcBef>
              <a:spcAft>
                <a:spcPts val="0"/>
              </a:spcAft>
              <a:buClr>
                <a:srgbClr val="191919"/>
              </a:buClr>
              <a:buSzPts val="1800"/>
              <a:buNone/>
              <a:defRPr sz="1800">
                <a:solidFill>
                  <a:srgbClr val="191919"/>
                </a:solidFill>
              </a:defRPr>
            </a:lvl8pPr>
            <a:lvl9pPr lvl="8" rtl="0" algn="ctr">
              <a:spcBef>
                <a:spcPts val="0"/>
              </a:spcBef>
              <a:spcAft>
                <a:spcPts val="0"/>
              </a:spcAft>
              <a:buClr>
                <a:srgbClr val="191919"/>
              </a:buClr>
              <a:buSzPts val="1800"/>
              <a:buNone/>
              <a:defRPr sz="1800">
                <a:solidFill>
                  <a:srgbClr val="191919"/>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20" name="Shape 120"/>
        <p:cNvGrpSpPr/>
        <p:nvPr/>
      </p:nvGrpSpPr>
      <p:grpSpPr>
        <a:xfrm>
          <a:off x="0" y="0"/>
          <a:ext cx="0" cy="0"/>
          <a:chOff x="0" y="0"/>
          <a:chExt cx="0" cy="0"/>
        </a:xfrm>
      </p:grpSpPr>
      <p:sp>
        <p:nvSpPr>
          <p:cNvPr id="121" name="Google Shape;121;p11"/>
          <p:cNvSpPr txBox="1"/>
          <p:nvPr>
            <p:ph hasCustomPrompt="1" type="title"/>
          </p:nvPr>
        </p:nvSpPr>
        <p:spPr>
          <a:xfrm>
            <a:off x="4811950" y="1776350"/>
            <a:ext cx="3095400" cy="1024200"/>
          </a:xfrm>
          <a:prstGeom prst="rect">
            <a:avLst/>
          </a:prstGeom>
        </p:spPr>
        <p:txBody>
          <a:bodyPr anchorCtr="0" anchor="ctr" bIns="91425" lIns="91425" spcFirstLastPara="1" rIns="91425" wrap="square" tIns="91425">
            <a:noAutofit/>
          </a:bodyPr>
          <a:lstStyle>
            <a:lvl1pPr lvl="0">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122" name="Google Shape;122;p11"/>
          <p:cNvSpPr txBox="1"/>
          <p:nvPr>
            <p:ph idx="1" type="subTitle"/>
          </p:nvPr>
        </p:nvSpPr>
        <p:spPr>
          <a:xfrm>
            <a:off x="4811950" y="2864350"/>
            <a:ext cx="3095400" cy="502800"/>
          </a:xfrm>
          <a:prstGeom prst="rect">
            <a:avLst/>
          </a:prstGeom>
          <a:solidFill>
            <a:schemeClr val="dk2"/>
          </a:solidFill>
          <a:ln>
            <a:noFill/>
          </a:ln>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
        <p:nvSpPr>
          <p:cNvPr id="123" name="Google Shape;123;p11"/>
          <p:cNvSpPr/>
          <p:nvPr/>
        </p:nvSpPr>
        <p:spPr>
          <a:xfrm>
            <a:off x="-858351" y="1447575"/>
            <a:ext cx="2352930" cy="235293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4" name="Google Shape;124;p11"/>
          <p:cNvSpPr/>
          <p:nvPr/>
        </p:nvSpPr>
        <p:spPr>
          <a:xfrm rot="10800000">
            <a:off x="5910838" y="42415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5" name="Google Shape;125;p11"/>
          <p:cNvSpPr/>
          <p:nvPr/>
        </p:nvSpPr>
        <p:spPr>
          <a:xfrm>
            <a:off x="2888113" y="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6" name="Google Shape;126;p11"/>
          <p:cNvSpPr/>
          <p:nvPr/>
        </p:nvSpPr>
        <p:spPr>
          <a:xfrm>
            <a:off x="7996032" y="-1493732"/>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7" name="Google Shape;127;p11"/>
          <p:cNvSpPr/>
          <p:nvPr/>
        </p:nvSpPr>
        <p:spPr>
          <a:xfrm>
            <a:off x="-1137174" y="539498"/>
            <a:ext cx="1666787" cy="1666787"/>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8" name="Google Shape;128;p11"/>
          <p:cNvSpPr/>
          <p:nvPr/>
        </p:nvSpPr>
        <p:spPr>
          <a:xfrm rot="-2700000">
            <a:off x="1710897" y="219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29" name="Google Shape;129;p11"/>
          <p:cNvSpPr/>
          <p:nvPr/>
        </p:nvSpPr>
        <p:spPr>
          <a:xfrm rot="-2700000">
            <a:off x="3529106" y="47580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0" name="Google Shape;130;p11"/>
          <p:cNvSpPr/>
          <p:nvPr/>
        </p:nvSpPr>
        <p:spPr>
          <a:xfrm rot="-2700000">
            <a:off x="8797665" y="26348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1" name="Google Shape;131;p11"/>
          <p:cNvSpPr/>
          <p:nvPr/>
        </p:nvSpPr>
        <p:spPr>
          <a:xfrm rot="-2700000">
            <a:off x="313323" y="44382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2" name="Google Shape;132;p11"/>
          <p:cNvSpPr/>
          <p:nvPr/>
        </p:nvSpPr>
        <p:spPr>
          <a:xfrm rot="-2700000">
            <a:off x="6748206" y="219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3" name="Google Shape;133;p11"/>
          <p:cNvSpPr/>
          <p:nvPr/>
        </p:nvSpPr>
        <p:spPr>
          <a:xfrm>
            <a:off x="8528260" y="4632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134" name="Shape 134"/>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35" name="Shape 135"/>
        <p:cNvGrpSpPr/>
        <p:nvPr/>
      </p:nvGrpSpPr>
      <p:grpSpPr>
        <a:xfrm>
          <a:off x="0" y="0"/>
          <a:ext cx="0" cy="0"/>
          <a:chOff x="0" y="0"/>
          <a:chExt cx="0" cy="0"/>
        </a:xfrm>
      </p:grpSpPr>
      <p:sp>
        <p:nvSpPr>
          <p:cNvPr id="136" name="Google Shape;136;p1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37" name="Google Shape;137;p13"/>
          <p:cNvSpPr/>
          <p:nvPr/>
        </p:nvSpPr>
        <p:spPr>
          <a:xfrm rot="5400000">
            <a:off x="7838850" y="24005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8" name="Google Shape;138;p13"/>
          <p:cNvSpPr/>
          <p:nvPr/>
        </p:nvSpPr>
        <p:spPr>
          <a:xfrm>
            <a:off x="-440256" y="473636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39" name="Google Shape;139;p13"/>
          <p:cNvSpPr/>
          <p:nvPr/>
        </p:nvSpPr>
        <p:spPr>
          <a:xfrm rot="-2700000">
            <a:off x="6590706" y="2449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0" name="Google Shape;140;p13"/>
          <p:cNvSpPr/>
          <p:nvPr/>
        </p:nvSpPr>
        <p:spPr>
          <a:xfrm rot="-2700000">
            <a:off x="380690" y="47085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1" name="Google Shape;141;p13"/>
          <p:cNvSpPr/>
          <p:nvPr/>
        </p:nvSpPr>
        <p:spPr>
          <a:xfrm rot="-2700000">
            <a:off x="225873" y="37711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2" name="Google Shape;142;p13"/>
          <p:cNvSpPr/>
          <p:nvPr/>
        </p:nvSpPr>
        <p:spPr>
          <a:xfrm rot="-2700000">
            <a:off x="5154256" y="48552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3" name="Google Shape;143;p13"/>
          <p:cNvSpPr/>
          <p:nvPr/>
        </p:nvSpPr>
        <p:spPr>
          <a:xfrm>
            <a:off x="8680385" y="16892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1_1">
    <p:spTree>
      <p:nvGrpSpPr>
        <p:cNvPr id="144" name="Shape 144"/>
        <p:cNvGrpSpPr/>
        <p:nvPr/>
      </p:nvGrpSpPr>
      <p:grpSpPr>
        <a:xfrm>
          <a:off x="0" y="0"/>
          <a:ext cx="0" cy="0"/>
          <a:chOff x="0" y="0"/>
          <a:chExt cx="0" cy="0"/>
        </a:xfrm>
      </p:grpSpPr>
      <p:sp>
        <p:nvSpPr>
          <p:cNvPr id="145" name="Google Shape;145;p1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46" name="Google Shape;146;p14"/>
          <p:cNvSpPr/>
          <p:nvPr/>
        </p:nvSpPr>
        <p:spPr>
          <a:xfrm rot="10800000">
            <a:off x="2828100" y="474008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47" name="Google Shape;147;p14"/>
          <p:cNvSpPr/>
          <p:nvPr/>
        </p:nvSpPr>
        <p:spPr>
          <a:xfrm>
            <a:off x="8635807" y="-422119"/>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48" name="Google Shape;148;p14"/>
          <p:cNvGrpSpPr/>
          <p:nvPr/>
        </p:nvGrpSpPr>
        <p:grpSpPr>
          <a:xfrm>
            <a:off x="-306292" y="912466"/>
            <a:ext cx="901968" cy="901968"/>
            <a:chOff x="1350404" y="-3124999"/>
            <a:chExt cx="1570279" cy="1570279"/>
          </a:xfrm>
        </p:grpSpPr>
        <p:sp>
          <p:nvSpPr>
            <p:cNvPr id="149" name="Google Shape;149;p14"/>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0" name="Google Shape;150;p14"/>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1" name="Google Shape;151;p14"/>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2" name="Google Shape;152;p14"/>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153" name="Google Shape;153;p14"/>
          <p:cNvSpPr/>
          <p:nvPr/>
        </p:nvSpPr>
        <p:spPr>
          <a:xfrm rot="-2700000">
            <a:off x="163372" y="38677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4" name="Google Shape;154;p14"/>
          <p:cNvSpPr/>
          <p:nvPr/>
        </p:nvSpPr>
        <p:spPr>
          <a:xfrm rot="-2700000">
            <a:off x="8758815" y="46324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5" name="Google Shape;155;p14"/>
          <p:cNvSpPr/>
          <p:nvPr/>
        </p:nvSpPr>
        <p:spPr>
          <a:xfrm rot="-2700000">
            <a:off x="8758810" y="2340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6" name="Google Shape;156;p14"/>
          <p:cNvSpPr/>
          <p:nvPr/>
        </p:nvSpPr>
        <p:spPr>
          <a:xfrm rot="-2700000">
            <a:off x="4503356" y="1831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57" name="Google Shape;157;p14"/>
          <p:cNvSpPr/>
          <p:nvPr/>
        </p:nvSpPr>
        <p:spPr>
          <a:xfrm>
            <a:off x="2473085" y="47400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1_2">
    <p:spTree>
      <p:nvGrpSpPr>
        <p:cNvPr id="158" name="Shape 158"/>
        <p:cNvGrpSpPr/>
        <p:nvPr/>
      </p:nvGrpSpPr>
      <p:grpSpPr>
        <a:xfrm>
          <a:off x="0" y="0"/>
          <a:ext cx="0" cy="0"/>
          <a:chOff x="0" y="0"/>
          <a:chExt cx="0" cy="0"/>
        </a:xfrm>
      </p:grpSpPr>
      <p:sp>
        <p:nvSpPr>
          <p:cNvPr id="159" name="Google Shape;159;p1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60" name="Google Shape;160;p15"/>
          <p:cNvSpPr/>
          <p:nvPr/>
        </p:nvSpPr>
        <p:spPr>
          <a:xfrm>
            <a:off x="8114384" y="-1111841"/>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1" name="Google Shape;161;p15"/>
          <p:cNvSpPr/>
          <p:nvPr/>
        </p:nvSpPr>
        <p:spPr>
          <a:xfrm rot="-5400000">
            <a:off x="-505187" y="4507042"/>
            <a:ext cx="1686418" cy="729495"/>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2" name="Google Shape;162;p15"/>
          <p:cNvSpPr/>
          <p:nvPr/>
        </p:nvSpPr>
        <p:spPr>
          <a:xfrm rot="-2700000">
            <a:off x="6938847" y="1916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3" name="Google Shape;163;p15"/>
          <p:cNvSpPr/>
          <p:nvPr/>
        </p:nvSpPr>
        <p:spPr>
          <a:xfrm rot="-2700000">
            <a:off x="261981" y="15016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4" name="Google Shape;164;p15"/>
          <p:cNvSpPr/>
          <p:nvPr/>
        </p:nvSpPr>
        <p:spPr>
          <a:xfrm rot="-2700000">
            <a:off x="2929690" y="2449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5" name="Google Shape;165;p15"/>
          <p:cNvSpPr/>
          <p:nvPr/>
        </p:nvSpPr>
        <p:spPr>
          <a:xfrm rot="-2700000">
            <a:off x="2487873" y="4803144"/>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6" name="Google Shape;166;p15"/>
          <p:cNvSpPr/>
          <p:nvPr/>
        </p:nvSpPr>
        <p:spPr>
          <a:xfrm rot="-2700000">
            <a:off x="8776281" y="23133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67" name="Google Shape;167;p15"/>
          <p:cNvSpPr/>
          <p:nvPr/>
        </p:nvSpPr>
        <p:spPr>
          <a:xfrm>
            <a:off x="8628160" y="46650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TITLE_ONLY_1_1_1">
    <p:spTree>
      <p:nvGrpSpPr>
        <p:cNvPr id="168" name="Shape 168"/>
        <p:cNvGrpSpPr/>
        <p:nvPr/>
      </p:nvGrpSpPr>
      <p:grpSpPr>
        <a:xfrm>
          <a:off x="0" y="0"/>
          <a:ext cx="0" cy="0"/>
          <a:chOff x="0" y="0"/>
          <a:chExt cx="0" cy="0"/>
        </a:xfrm>
      </p:grpSpPr>
      <p:sp>
        <p:nvSpPr>
          <p:cNvPr id="169" name="Google Shape;169;p1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70" name="Google Shape;170;p16"/>
          <p:cNvSpPr/>
          <p:nvPr/>
        </p:nvSpPr>
        <p:spPr>
          <a:xfrm rot="10800000">
            <a:off x="-301514" y="4251263"/>
            <a:ext cx="2375939" cy="102776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1" name="Google Shape;171;p16"/>
          <p:cNvSpPr/>
          <p:nvPr/>
        </p:nvSpPr>
        <p:spPr>
          <a:xfrm rot="5400000">
            <a:off x="7635986" y="1281863"/>
            <a:ext cx="2375939" cy="102776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2" name="Google Shape;172;p16"/>
          <p:cNvSpPr/>
          <p:nvPr/>
        </p:nvSpPr>
        <p:spPr>
          <a:xfrm rot="-2700000">
            <a:off x="8835447" y="3777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3" name="Google Shape;173;p16"/>
          <p:cNvSpPr/>
          <p:nvPr/>
        </p:nvSpPr>
        <p:spPr>
          <a:xfrm rot="-2700000">
            <a:off x="370806" y="4708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4" name="Google Shape;174;p16"/>
          <p:cNvSpPr/>
          <p:nvPr/>
        </p:nvSpPr>
        <p:spPr>
          <a:xfrm rot="-2700000">
            <a:off x="8641290" y="46323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5" name="Google Shape;175;p16"/>
          <p:cNvSpPr/>
          <p:nvPr/>
        </p:nvSpPr>
        <p:spPr>
          <a:xfrm rot="-2700000">
            <a:off x="4342373" y="48232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6" name="Google Shape;176;p16"/>
          <p:cNvSpPr/>
          <p:nvPr/>
        </p:nvSpPr>
        <p:spPr>
          <a:xfrm rot="-2700000">
            <a:off x="6710306" y="1951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77" name="Google Shape;177;p16"/>
          <p:cNvSpPr/>
          <p:nvPr/>
        </p:nvSpPr>
        <p:spPr>
          <a:xfrm>
            <a:off x="222685" y="27894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5">
  <p:cSld name="TITLE_ONLY_1_2_1">
    <p:spTree>
      <p:nvGrpSpPr>
        <p:cNvPr id="178" name="Shape 178"/>
        <p:cNvGrpSpPr/>
        <p:nvPr/>
      </p:nvGrpSpPr>
      <p:grpSpPr>
        <a:xfrm>
          <a:off x="0" y="0"/>
          <a:ext cx="0" cy="0"/>
          <a:chOff x="0" y="0"/>
          <a:chExt cx="0" cy="0"/>
        </a:xfrm>
      </p:grpSpPr>
      <p:sp>
        <p:nvSpPr>
          <p:cNvPr id="179" name="Google Shape;179;p17"/>
          <p:cNvSpPr/>
          <p:nvPr/>
        </p:nvSpPr>
        <p:spPr>
          <a:xfrm>
            <a:off x="7809084" y="4007584"/>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0" name="Google Shape;180;p17"/>
          <p:cNvSpPr/>
          <p:nvPr/>
        </p:nvSpPr>
        <p:spPr>
          <a:xfrm>
            <a:off x="-1593743" y="17915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1" name="Google Shape;181;p17"/>
          <p:cNvSpPr/>
          <p:nvPr/>
        </p:nvSpPr>
        <p:spPr>
          <a:xfrm rot="-2700000">
            <a:off x="208147" y="5679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2" name="Google Shape;182;p17"/>
          <p:cNvSpPr/>
          <p:nvPr/>
        </p:nvSpPr>
        <p:spPr>
          <a:xfrm rot="-2700000">
            <a:off x="547506" y="46324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3" name="Google Shape;183;p17"/>
          <p:cNvSpPr/>
          <p:nvPr/>
        </p:nvSpPr>
        <p:spPr>
          <a:xfrm rot="-2700000">
            <a:off x="8089790" y="2257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4" name="Google Shape;184;p17"/>
          <p:cNvSpPr/>
          <p:nvPr/>
        </p:nvSpPr>
        <p:spPr>
          <a:xfrm rot="-2700000">
            <a:off x="4891398" y="46324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5" name="Google Shape;185;p17"/>
          <p:cNvSpPr/>
          <p:nvPr/>
        </p:nvSpPr>
        <p:spPr>
          <a:xfrm rot="-2700000">
            <a:off x="8784281" y="27047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6" name="Google Shape;186;p17"/>
          <p:cNvSpPr/>
          <p:nvPr/>
        </p:nvSpPr>
        <p:spPr>
          <a:xfrm>
            <a:off x="4423435" y="201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87" name="Google Shape;187;p17"/>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6">
  <p:cSld name="TITLE_ONLY_1_1_1_1">
    <p:spTree>
      <p:nvGrpSpPr>
        <p:cNvPr id="188" name="Shape 188"/>
        <p:cNvGrpSpPr/>
        <p:nvPr/>
      </p:nvGrpSpPr>
      <p:grpSpPr>
        <a:xfrm>
          <a:off x="0" y="0"/>
          <a:ext cx="0" cy="0"/>
          <a:chOff x="0" y="0"/>
          <a:chExt cx="0" cy="0"/>
        </a:xfrm>
      </p:grpSpPr>
      <p:sp>
        <p:nvSpPr>
          <p:cNvPr id="189" name="Google Shape;189;p18"/>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0" name="Google Shape;190;p18"/>
          <p:cNvSpPr/>
          <p:nvPr/>
        </p:nvSpPr>
        <p:spPr>
          <a:xfrm>
            <a:off x="-995441" y="4347584"/>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1" name="Google Shape;191;p18"/>
          <p:cNvSpPr/>
          <p:nvPr/>
        </p:nvSpPr>
        <p:spPr>
          <a:xfrm>
            <a:off x="6570050" y="5"/>
            <a:ext cx="1320889" cy="571378"/>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2" name="Google Shape;192;p18"/>
          <p:cNvSpPr/>
          <p:nvPr/>
        </p:nvSpPr>
        <p:spPr>
          <a:xfrm rot="-2700000">
            <a:off x="348672" y="37608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3" name="Google Shape;193;p18"/>
          <p:cNvSpPr/>
          <p:nvPr/>
        </p:nvSpPr>
        <p:spPr>
          <a:xfrm rot="-2700000">
            <a:off x="154531" y="7176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4" name="Google Shape;194;p18"/>
          <p:cNvSpPr/>
          <p:nvPr/>
        </p:nvSpPr>
        <p:spPr>
          <a:xfrm rot="-2700000">
            <a:off x="5835865" y="217041"/>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5" name="Google Shape;195;p18"/>
          <p:cNvSpPr/>
          <p:nvPr/>
        </p:nvSpPr>
        <p:spPr>
          <a:xfrm rot="-2700000">
            <a:off x="8076748" y="4817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6" name="Google Shape;196;p18"/>
          <p:cNvSpPr/>
          <p:nvPr/>
        </p:nvSpPr>
        <p:spPr>
          <a:xfrm rot="-2700000">
            <a:off x="3131756" y="48178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97" name="Google Shape;197;p18"/>
          <p:cNvSpPr/>
          <p:nvPr/>
        </p:nvSpPr>
        <p:spPr>
          <a:xfrm>
            <a:off x="8756660" y="21211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198" name="Google Shape;198;p18"/>
          <p:cNvGrpSpPr/>
          <p:nvPr/>
        </p:nvGrpSpPr>
        <p:grpSpPr>
          <a:xfrm>
            <a:off x="8629633" y="4002066"/>
            <a:ext cx="901968" cy="901968"/>
            <a:chOff x="1350404" y="-3124999"/>
            <a:chExt cx="1570279" cy="1570279"/>
          </a:xfrm>
        </p:grpSpPr>
        <p:sp>
          <p:nvSpPr>
            <p:cNvPr id="199" name="Google Shape;199;p18"/>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0" name="Google Shape;200;p18"/>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1" name="Google Shape;201;p18"/>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02" name="Google Shape;202;p18"/>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
  <p:cSld name="CUSTOM_1">
    <p:spTree>
      <p:nvGrpSpPr>
        <p:cNvPr id="203" name="Shape 203"/>
        <p:cNvGrpSpPr/>
        <p:nvPr/>
      </p:nvGrpSpPr>
      <p:grpSpPr>
        <a:xfrm>
          <a:off x="0" y="0"/>
          <a:ext cx="0" cy="0"/>
          <a:chOff x="0" y="0"/>
          <a:chExt cx="0" cy="0"/>
        </a:xfrm>
      </p:grpSpPr>
      <p:sp>
        <p:nvSpPr>
          <p:cNvPr id="204" name="Google Shape;204;p19"/>
          <p:cNvSpPr txBox="1"/>
          <p:nvPr>
            <p:ph idx="1" type="subTitle"/>
          </p:nvPr>
        </p:nvSpPr>
        <p:spPr>
          <a:xfrm>
            <a:off x="4938050" y="2727754"/>
            <a:ext cx="3346200" cy="8679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sp>
        <p:nvSpPr>
          <p:cNvPr id="205" name="Google Shape;205;p19"/>
          <p:cNvSpPr txBox="1"/>
          <p:nvPr>
            <p:ph type="title"/>
          </p:nvPr>
        </p:nvSpPr>
        <p:spPr>
          <a:xfrm>
            <a:off x="7151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r">
              <a:spcBef>
                <a:spcPts val="0"/>
              </a:spcBef>
              <a:spcAft>
                <a:spcPts val="0"/>
              </a:spcAft>
              <a:buSzPts val="3500"/>
              <a:buNone/>
              <a:defRPr/>
            </a:lvl2pPr>
            <a:lvl3pPr lvl="2" rtl="0" algn="r">
              <a:spcBef>
                <a:spcPts val="0"/>
              </a:spcBef>
              <a:spcAft>
                <a:spcPts val="0"/>
              </a:spcAft>
              <a:buSzPts val="3500"/>
              <a:buNone/>
              <a:defRPr/>
            </a:lvl3pPr>
            <a:lvl4pPr lvl="3" rtl="0" algn="r">
              <a:spcBef>
                <a:spcPts val="0"/>
              </a:spcBef>
              <a:spcAft>
                <a:spcPts val="0"/>
              </a:spcAft>
              <a:buSzPts val="3500"/>
              <a:buNone/>
              <a:defRPr/>
            </a:lvl4pPr>
            <a:lvl5pPr lvl="4" rtl="0" algn="r">
              <a:spcBef>
                <a:spcPts val="0"/>
              </a:spcBef>
              <a:spcAft>
                <a:spcPts val="0"/>
              </a:spcAft>
              <a:buSzPts val="3500"/>
              <a:buNone/>
              <a:defRPr/>
            </a:lvl5pPr>
            <a:lvl6pPr lvl="5" rtl="0" algn="r">
              <a:spcBef>
                <a:spcPts val="0"/>
              </a:spcBef>
              <a:spcAft>
                <a:spcPts val="0"/>
              </a:spcAft>
              <a:buSzPts val="3500"/>
              <a:buNone/>
              <a:defRPr/>
            </a:lvl6pPr>
            <a:lvl7pPr lvl="6" rtl="0" algn="r">
              <a:spcBef>
                <a:spcPts val="0"/>
              </a:spcBef>
              <a:spcAft>
                <a:spcPts val="0"/>
              </a:spcAft>
              <a:buSzPts val="3500"/>
              <a:buNone/>
              <a:defRPr/>
            </a:lvl7pPr>
            <a:lvl8pPr lvl="7" rtl="0" algn="r">
              <a:spcBef>
                <a:spcPts val="0"/>
              </a:spcBef>
              <a:spcAft>
                <a:spcPts val="0"/>
              </a:spcAft>
              <a:buSzPts val="3500"/>
              <a:buNone/>
              <a:defRPr/>
            </a:lvl8pPr>
            <a:lvl9pPr lvl="8" rtl="0" algn="r">
              <a:spcBef>
                <a:spcPts val="0"/>
              </a:spcBef>
              <a:spcAft>
                <a:spcPts val="0"/>
              </a:spcAft>
              <a:buSzPts val="35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TITLE_AND_BODY_1_1">
    <p:spTree>
      <p:nvGrpSpPr>
        <p:cNvPr id="206" name="Shape 206"/>
        <p:cNvGrpSpPr/>
        <p:nvPr/>
      </p:nvGrpSpPr>
      <p:grpSpPr>
        <a:xfrm>
          <a:off x="0" y="0"/>
          <a:ext cx="0" cy="0"/>
          <a:chOff x="0" y="0"/>
          <a:chExt cx="0" cy="0"/>
        </a:xfrm>
      </p:grpSpPr>
      <p:sp>
        <p:nvSpPr>
          <p:cNvPr id="207" name="Google Shape;207;p20"/>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08" name="Google Shape;208;p20"/>
          <p:cNvSpPr txBox="1"/>
          <p:nvPr>
            <p:ph idx="1" type="body"/>
          </p:nvPr>
        </p:nvSpPr>
        <p:spPr>
          <a:xfrm>
            <a:off x="720000" y="1071300"/>
            <a:ext cx="3472200" cy="1554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Darker Grotesque SemiBold"/>
              <a:buChar char="●"/>
              <a:defRPr sz="1200"/>
            </a:lvl1pPr>
            <a:lvl2pPr indent="-304800" lvl="1" marL="914400" rtl="0">
              <a:lnSpc>
                <a:spcPct val="115000"/>
              </a:lnSpc>
              <a:spcBef>
                <a:spcPts val="0"/>
              </a:spcBef>
              <a:spcAft>
                <a:spcPts val="0"/>
              </a:spcAft>
              <a:buSzPts val="1200"/>
              <a:buFont typeface="Darker Grotesque SemiBold"/>
              <a:buChar char="○"/>
              <a:defRPr sz="1200"/>
            </a:lvl2pPr>
            <a:lvl3pPr indent="-304800" lvl="2" marL="1371600" rtl="0">
              <a:lnSpc>
                <a:spcPct val="115000"/>
              </a:lnSpc>
              <a:spcBef>
                <a:spcPts val="0"/>
              </a:spcBef>
              <a:spcAft>
                <a:spcPts val="0"/>
              </a:spcAft>
              <a:buSzPts val="1200"/>
              <a:buFont typeface="Darker Grotesque SemiBold"/>
              <a:buChar char="■"/>
              <a:defRPr sz="1200"/>
            </a:lvl3pPr>
            <a:lvl4pPr indent="-304800" lvl="3" marL="1828800" rtl="0">
              <a:lnSpc>
                <a:spcPct val="115000"/>
              </a:lnSpc>
              <a:spcBef>
                <a:spcPts val="0"/>
              </a:spcBef>
              <a:spcAft>
                <a:spcPts val="0"/>
              </a:spcAft>
              <a:buSzPts val="1200"/>
              <a:buFont typeface="Darker Grotesque SemiBold"/>
              <a:buChar char="●"/>
              <a:defRPr sz="1200"/>
            </a:lvl4pPr>
            <a:lvl5pPr indent="-304800" lvl="4" marL="2286000" rtl="0">
              <a:lnSpc>
                <a:spcPct val="115000"/>
              </a:lnSpc>
              <a:spcBef>
                <a:spcPts val="0"/>
              </a:spcBef>
              <a:spcAft>
                <a:spcPts val="0"/>
              </a:spcAft>
              <a:buSzPts val="1200"/>
              <a:buFont typeface="Darker Grotesque SemiBold"/>
              <a:buChar char="○"/>
              <a:defRPr sz="1200"/>
            </a:lvl5pPr>
            <a:lvl6pPr indent="-304800" lvl="5" marL="2743200" rtl="0">
              <a:lnSpc>
                <a:spcPct val="115000"/>
              </a:lnSpc>
              <a:spcBef>
                <a:spcPts val="0"/>
              </a:spcBef>
              <a:spcAft>
                <a:spcPts val="0"/>
              </a:spcAft>
              <a:buSzPts val="1200"/>
              <a:buFont typeface="Darker Grotesque SemiBold"/>
              <a:buChar char="■"/>
              <a:defRPr sz="1200"/>
            </a:lvl6pPr>
            <a:lvl7pPr indent="-304800" lvl="6" marL="3200400" rtl="0">
              <a:lnSpc>
                <a:spcPct val="115000"/>
              </a:lnSpc>
              <a:spcBef>
                <a:spcPts val="0"/>
              </a:spcBef>
              <a:spcAft>
                <a:spcPts val="0"/>
              </a:spcAft>
              <a:buSzPts val="1200"/>
              <a:buFont typeface="Darker Grotesque SemiBold"/>
              <a:buChar char="●"/>
              <a:defRPr sz="1200"/>
            </a:lvl7pPr>
            <a:lvl8pPr indent="-304800" lvl="7" marL="3657600" rtl="0">
              <a:lnSpc>
                <a:spcPct val="115000"/>
              </a:lnSpc>
              <a:spcBef>
                <a:spcPts val="0"/>
              </a:spcBef>
              <a:spcAft>
                <a:spcPts val="0"/>
              </a:spcAft>
              <a:buSzPts val="1200"/>
              <a:buFont typeface="Darker Grotesque SemiBold"/>
              <a:buChar char="○"/>
              <a:defRPr sz="1200"/>
            </a:lvl8pPr>
            <a:lvl9pPr indent="-304800" lvl="8" marL="4114800" rtl="0">
              <a:lnSpc>
                <a:spcPct val="115000"/>
              </a:lnSpc>
              <a:spcBef>
                <a:spcPts val="0"/>
              </a:spcBef>
              <a:spcAft>
                <a:spcPts val="0"/>
              </a:spcAft>
              <a:buSzPts val="1200"/>
              <a:buFont typeface="Darker Grotesque SemiBold"/>
              <a:buChar char="■"/>
              <a:defRPr sz="1200"/>
            </a:lvl9pPr>
          </a:lstStyle>
          <a:p/>
        </p:txBody>
      </p:sp>
      <p:sp>
        <p:nvSpPr>
          <p:cNvPr id="209" name="Google Shape;209;p20"/>
          <p:cNvSpPr/>
          <p:nvPr/>
        </p:nvSpPr>
        <p:spPr>
          <a:xfrm rot="5400000">
            <a:off x="7832400" y="200273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0" name="Google Shape;210;p20"/>
          <p:cNvSpPr/>
          <p:nvPr/>
        </p:nvSpPr>
        <p:spPr>
          <a:xfrm rot="-5400000">
            <a:off x="-780350" y="38833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1" name="Google Shape;211;p20"/>
          <p:cNvSpPr/>
          <p:nvPr/>
        </p:nvSpPr>
        <p:spPr>
          <a:xfrm>
            <a:off x="4595782" y="-1767482"/>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12" name="Google Shape;212;p20"/>
          <p:cNvGrpSpPr/>
          <p:nvPr/>
        </p:nvGrpSpPr>
        <p:grpSpPr>
          <a:xfrm>
            <a:off x="-351142" y="3098441"/>
            <a:ext cx="901968" cy="901968"/>
            <a:chOff x="1350404" y="-3124999"/>
            <a:chExt cx="1570279" cy="1570279"/>
          </a:xfrm>
        </p:grpSpPr>
        <p:sp>
          <p:nvSpPr>
            <p:cNvPr id="213" name="Google Shape;213;p20"/>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4" name="Google Shape;214;p20"/>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5" name="Google Shape;215;p20"/>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6" name="Google Shape;216;p20"/>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17" name="Google Shape;217;p20"/>
          <p:cNvSpPr/>
          <p:nvPr/>
        </p:nvSpPr>
        <p:spPr>
          <a:xfrm rot="-2700000">
            <a:off x="8806335" y="38346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8" name="Google Shape;218;p20"/>
          <p:cNvSpPr/>
          <p:nvPr/>
        </p:nvSpPr>
        <p:spPr>
          <a:xfrm rot="-2700000">
            <a:off x="4268506" y="1340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19" name="Google Shape;219;p20"/>
          <p:cNvSpPr/>
          <p:nvPr/>
        </p:nvSpPr>
        <p:spPr>
          <a:xfrm rot="-2700000">
            <a:off x="2882565" y="470115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0" name="Google Shape;220;p20"/>
          <p:cNvSpPr/>
          <p:nvPr/>
        </p:nvSpPr>
        <p:spPr>
          <a:xfrm rot="-2700000">
            <a:off x="8542623" y="5679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1" name="Google Shape;221;p20"/>
          <p:cNvSpPr/>
          <p:nvPr/>
        </p:nvSpPr>
        <p:spPr>
          <a:xfrm rot="-2700000">
            <a:off x="7004456" y="48232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2" name="Google Shape;222;p20"/>
          <p:cNvSpPr/>
          <p:nvPr/>
        </p:nvSpPr>
        <p:spPr>
          <a:xfrm>
            <a:off x="271510" y="6715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4" name="Shape 24"/>
        <p:cNvGrpSpPr/>
        <p:nvPr/>
      </p:nvGrpSpPr>
      <p:grpSpPr>
        <a:xfrm>
          <a:off x="0" y="0"/>
          <a:ext cx="0" cy="0"/>
          <a:chOff x="0" y="0"/>
          <a:chExt cx="0" cy="0"/>
        </a:xfrm>
      </p:grpSpPr>
      <p:sp>
        <p:nvSpPr>
          <p:cNvPr id="25" name="Google Shape;25;p3"/>
          <p:cNvSpPr/>
          <p:nvPr/>
        </p:nvSpPr>
        <p:spPr>
          <a:xfrm>
            <a:off x="-1626298" y="2598094"/>
            <a:ext cx="3114423" cy="3114423"/>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6" name="Google Shape;26;p3"/>
          <p:cNvSpPr/>
          <p:nvPr/>
        </p:nvSpPr>
        <p:spPr>
          <a:xfrm>
            <a:off x="7191750" y="-13688"/>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 name="Google Shape;27;p3"/>
          <p:cNvSpPr/>
          <p:nvPr/>
        </p:nvSpPr>
        <p:spPr>
          <a:xfrm>
            <a:off x="359972" y="7434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 name="Google Shape;28;p3"/>
          <p:cNvSpPr/>
          <p:nvPr/>
        </p:nvSpPr>
        <p:spPr>
          <a:xfrm rot="-2700000">
            <a:off x="4446660" y="2041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 name="Google Shape;29;p3"/>
          <p:cNvSpPr/>
          <p:nvPr/>
        </p:nvSpPr>
        <p:spPr>
          <a:xfrm rot="-2700000">
            <a:off x="8603477" y="25031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 name="Google Shape;30;p3"/>
          <p:cNvSpPr/>
          <p:nvPr/>
        </p:nvSpPr>
        <p:spPr>
          <a:xfrm rot="-2700000">
            <a:off x="2404760" y="47616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 name="Google Shape;31;p3"/>
          <p:cNvSpPr/>
          <p:nvPr/>
        </p:nvSpPr>
        <p:spPr>
          <a:xfrm rot="-2700000">
            <a:off x="6853619" y="46324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 name="Google Shape;32;p3"/>
          <p:cNvSpPr/>
          <p:nvPr/>
        </p:nvSpPr>
        <p:spPr>
          <a:xfrm>
            <a:off x="8848072" y="43967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 name="Google Shape;33;p3"/>
          <p:cNvSpPr txBox="1"/>
          <p:nvPr>
            <p:ph type="title"/>
          </p:nvPr>
        </p:nvSpPr>
        <p:spPr>
          <a:xfrm>
            <a:off x="3151900" y="1636350"/>
            <a:ext cx="4150500" cy="1302300"/>
          </a:xfrm>
          <a:prstGeom prst="rect">
            <a:avLst/>
          </a:prstGeom>
          <a:ln>
            <a:noFill/>
          </a:ln>
        </p:spPr>
        <p:txBody>
          <a:bodyPr anchorCtr="0" anchor="b" bIns="91425" lIns="91425" spcFirstLastPara="1" rIns="91425" wrap="square" tIns="91425">
            <a:noAutofit/>
          </a:bodyPr>
          <a:lstStyle>
            <a:lvl1pPr lvl="0">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34" name="Google Shape;34;p3"/>
          <p:cNvSpPr txBox="1"/>
          <p:nvPr>
            <p:ph hasCustomPrompt="1" idx="2" type="title"/>
          </p:nvPr>
        </p:nvSpPr>
        <p:spPr>
          <a:xfrm>
            <a:off x="1475300" y="1690000"/>
            <a:ext cx="1294500" cy="9081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lgn="ctr">
              <a:spcBef>
                <a:spcPts val="0"/>
              </a:spcBef>
              <a:spcAft>
                <a:spcPts val="0"/>
              </a:spcAft>
              <a:buSzPts val="6000"/>
              <a:buNone/>
              <a:defRPr sz="48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sp>
        <p:nvSpPr>
          <p:cNvPr id="35" name="Google Shape;35;p3"/>
          <p:cNvSpPr txBox="1"/>
          <p:nvPr>
            <p:ph idx="1" type="subTitle"/>
          </p:nvPr>
        </p:nvSpPr>
        <p:spPr>
          <a:xfrm>
            <a:off x="3151900" y="3080475"/>
            <a:ext cx="3124800" cy="693000"/>
          </a:xfrm>
          <a:prstGeom prst="rect">
            <a:avLst/>
          </a:prstGeom>
          <a:solidFill>
            <a:schemeClr val="dk2"/>
          </a:solidFill>
        </p:spPr>
        <p:txBody>
          <a:bodyPr anchorCtr="0" anchor="t" bIns="91425" lIns="91425" spcFirstLastPara="1" rIns="91425" wrap="square" tIns="91425">
            <a:noAutofit/>
          </a:bodyPr>
          <a:lstStyle>
            <a:lvl1pPr lvl="0" rtl="0">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TITLE_AND_BODY_1_1_1">
    <p:spTree>
      <p:nvGrpSpPr>
        <p:cNvPr id="223" name="Shape 223"/>
        <p:cNvGrpSpPr/>
        <p:nvPr/>
      </p:nvGrpSpPr>
      <p:grpSpPr>
        <a:xfrm>
          <a:off x="0" y="0"/>
          <a:ext cx="0" cy="0"/>
          <a:chOff x="0" y="0"/>
          <a:chExt cx="0" cy="0"/>
        </a:xfrm>
      </p:grpSpPr>
      <p:sp>
        <p:nvSpPr>
          <p:cNvPr id="224" name="Google Shape;224;p21"/>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5" name="Google Shape;225;p21"/>
          <p:cNvSpPr txBox="1"/>
          <p:nvPr>
            <p:ph idx="1" type="body"/>
          </p:nvPr>
        </p:nvSpPr>
        <p:spPr>
          <a:xfrm>
            <a:off x="720000" y="1071300"/>
            <a:ext cx="7704000" cy="3532800"/>
          </a:xfrm>
          <a:prstGeom prst="rect">
            <a:avLst/>
          </a:prstGeom>
        </p:spPr>
        <p:txBody>
          <a:bodyPr anchorCtr="0" anchor="t" bIns="91425" lIns="91425" spcFirstLastPara="1" rIns="91425" wrap="square" tIns="91425">
            <a:noAutofit/>
          </a:bodyPr>
          <a:lstStyle>
            <a:lvl1pPr indent="-304800" lvl="0" marL="457200" rtl="0">
              <a:lnSpc>
                <a:spcPct val="100000"/>
              </a:lnSpc>
              <a:spcBef>
                <a:spcPts val="0"/>
              </a:spcBef>
              <a:spcAft>
                <a:spcPts val="0"/>
              </a:spcAft>
              <a:buSzPts val="1200"/>
              <a:buFont typeface="Darker Grotesque SemiBold"/>
              <a:buChar char="●"/>
              <a:defRPr sz="1200"/>
            </a:lvl1pPr>
            <a:lvl2pPr indent="-304800" lvl="1" marL="914400" rtl="0">
              <a:lnSpc>
                <a:spcPct val="115000"/>
              </a:lnSpc>
              <a:spcBef>
                <a:spcPts val="1000"/>
              </a:spcBef>
              <a:spcAft>
                <a:spcPts val="0"/>
              </a:spcAft>
              <a:buSzPts val="1200"/>
              <a:buFont typeface="Darker Grotesque SemiBold"/>
              <a:buChar char="○"/>
              <a:defRPr sz="1200"/>
            </a:lvl2pPr>
            <a:lvl3pPr indent="-304800" lvl="2" marL="1371600" rtl="0">
              <a:lnSpc>
                <a:spcPct val="115000"/>
              </a:lnSpc>
              <a:spcBef>
                <a:spcPts val="0"/>
              </a:spcBef>
              <a:spcAft>
                <a:spcPts val="0"/>
              </a:spcAft>
              <a:buSzPts val="1200"/>
              <a:buFont typeface="Darker Grotesque SemiBold"/>
              <a:buChar char="■"/>
              <a:defRPr sz="1200"/>
            </a:lvl3pPr>
            <a:lvl4pPr indent="-304800" lvl="3" marL="1828800" rtl="0">
              <a:lnSpc>
                <a:spcPct val="115000"/>
              </a:lnSpc>
              <a:spcBef>
                <a:spcPts val="0"/>
              </a:spcBef>
              <a:spcAft>
                <a:spcPts val="0"/>
              </a:spcAft>
              <a:buSzPts val="1200"/>
              <a:buFont typeface="Darker Grotesque SemiBold"/>
              <a:buChar char="●"/>
              <a:defRPr sz="1200"/>
            </a:lvl4pPr>
            <a:lvl5pPr indent="-304800" lvl="4" marL="2286000" rtl="0">
              <a:lnSpc>
                <a:spcPct val="115000"/>
              </a:lnSpc>
              <a:spcBef>
                <a:spcPts val="0"/>
              </a:spcBef>
              <a:spcAft>
                <a:spcPts val="0"/>
              </a:spcAft>
              <a:buSzPts val="1200"/>
              <a:buFont typeface="Darker Grotesque SemiBold"/>
              <a:buChar char="○"/>
              <a:defRPr sz="1200"/>
            </a:lvl5pPr>
            <a:lvl6pPr indent="-304800" lvl="5" marL="2743200" rtl="0">
              <a:lnSpc>
                <a:spcPct val="115000"/>
              </a:lnSpc>
              <a:spcBef>
                <a:spcPts val="0"/>
              </a:spcBef>
              <a:spcAft>
                <a:spcPts val="0"/>
              </a:spcAft>
              <a:buSzPts val="1200"/>
              <a:buFont typeface="Darker Grotesque SemiBold"/>
              <a:buChar char="■"/>
              <a:defRPr sz="1200"/>
            </a:lvl6pPr>
            <a:lvl7pPr indent="-304800" lvl="6" marL="3200400" rtl="0">
              <a:lnSpc>
                <a:spcPct val="115000"/>
              </a:lnSpc>
              <a:spcBef>
                <a:spcPts val="0"/>
              </a:spcBef>
              <a:spcAft>
                <a:spcPts val="0"/>
              </a:spcAft>
              <a:buSzPts val="1200"/>
              <a:buFont typeface="Darker Grotesque SemiBold"/>
              <a:buChar char="●"/>
              <a:defRPr sz="1200"/>
            </a:lvl7pPr>
            <a:lvl8pPr indent="-304800" lvl="7" marL="3657600" rtl="0">
              <a:lnSpc>
                <a:spcPct val="115000"/>
              </a:lnSpc>
              <a:spcBef>
                <a:spcPts val="0"/>
              </a:spcBef>
              <a:spcAft>
                <a:spcPts val="0"/>
              </a:spcAft>
              <a:buSzPts val="1200"/>
              <a:buFont typeface="Darker Grotesque SemiBold"/>
              <a:buChar char="○"/>
              <a:defRPr sz="1200"/>
            </a:lvl8pPr>
            <a:lvl9pPr indent="-304800" lvl="8" marL="4114800" rtl="0">
              <a:lnSpc>
                <a:spcPct val="115000"/>
              </a:lnSpc>
              <a:spcBef>
                <a:spcPts val="0"/>
              </a:spcBef>
              <a:spcAft>
                <a:spcPts val="0"/>
              </a:spcAft>
              <a:buSzPts val="1200"/>
              <a:buFont typeface="Darker Grotesque SemiBold"/>
              <a:buChar char="■"/>
              <a:defRPr sz="1200"/>
            </a:lvl9pPr>
          </a:lstStyle>
          <a:p/>
        </p:txBody>
      </p:sp>
      <p:sp>
        <p:nvSpPr>
          <p:cNvPr id="226" name="Google Shape;226;p21"/>
          <p:cNvSpPr/>
          <p:nvPr/>
        </p:nvSpPr>
        <p:spPr>
          <a:xfrm>
            <a:off x="-1044276" y="4195475"/>
            <a:ext cx="2250256" cy="2250256"/>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7" name="Google Shape;227;p21"/>
          <p:cNvSpPr/>
          <p:nvPr/>
        </p:nvSpPr>
        <p:spPr>
          <a:xfrm rot="-2700000">
            <a:off x="4115847" y="2257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8" name="Google Shape;228;p21"/>
          <p:cNvSpPr/>
          <p:nvPr/>
        </p:nvSpPr>
        <p:spPr>
          <a:xfrm rot="-2700000">
            <a:off x="339181" y="34556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29" name="Google Shape;229;p21"/>
          <p:cNvSpPr/>
          <p:nvPr/>
        </p:nvSpPr>
        <p:spPr>
          <a:xfrm rot="-2700000">
            <a:off x="238798" y="6627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0" name="Google Shape;230;p21"/>
          <p:cNvSpPr/>
          <p:nvPr/>
        </p:nvSpPr>
        <p:spPr>
          <a:xfrm>
            <a:off x="5901035" y="47448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1" name="Google Shape;231;p21"/>
          <p:cNvSpPr/>
          <p:nvPr/>
        </p:nvSpPr>
        <p:spPr>
          <a:xfrm>
            <a:off x="504906"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2" name="Google Shape;232;p21"/>
          <p:cNvSpPr/>
          <p:nvPr/>
        </p:nvSpPr>
        <p:spPr>
          <a:xfrm>
            <a:off x="7100824" y="-1702700"/>
            <a:ext cx="2250256" cy="2250256"/>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3" name="Google Shape;233;p21"/>
          <p:cNvSpPr/>
          <p:nvPr/>
        </p:nvSpPr>
        <p:spPr>
          <a:xfrm rot="-2700000">
            <a:off x="8780806" y="45790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34" name="Google Shape;234;p21"/>
          <p:cNvSpPr/>
          <p:nvPr/>
        </p:nvSpPr>
        <p:spPr>
          <a:xfrm>
            <a:off x="8734110" y="8249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BLANK_1_1_1_2">
    <p:spTree>
      <p:nvGrpSpPr>
        <p:cNvPr id="235" name="Shape 235"/>
        <p:cNvGrpSpPr/>
        <p:nvPr/>
      </p:nvGrpSpPr>
      <p:grpSpPr>
        <a:xfrm>
          <a:off x="0" y="0"/>
          <a:ext cx="0" cy="0"/>
          <a:chOff x="0" y="0"/>
          <a:chExt cx="0" cy="0"/>
        </a:xfrm>
      </p:grpSpPr>
      <p:sp>
        <p:nvSpPr>
          <p:cNvPr id="236" name="Google Shape;236;p22"/>
          <p:cNvSpPr txBox="1"/>
          <p:nvPr>
            <p:ph idx="1" type="subTitle"/>
          </p:nvPr>
        </p:nvSpPr>
        <p:spPr>
          <a:xfrm>
            <a:off x="3780475" y="1545650"/>
            <a:ext cx="465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37" name="Google Shape;237;p22"/>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38" name="Google Shape;238;p22"/>
          <p:cNvSpPr txBox="1"/>
          <p:nvPr>
            <p:ph idx="2" type="subTitle"/>
          </p:nvPr>
        </p:nvSpPr>
        <p:spPr>
          <a:xfrm>
            <a:off x="3780475" y="1212500"/>
            <a:ext cx="4650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39" name="Google Shape;239;p22"/>
          <p:cNvSpPr txBox="1"/>
          <p:nvPr>
            <p:ph idx="3" type="subTitle"/>
          </p:nvPr>
        </p:nvSpPr>
        <p:spPr>
          <a:xfrm>
            <a:off x="3780475" y="2716013"/>
            <a:ext cx="465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0" name="Google Shape;240;p22"/>
          <p:cNvSpPr txBox="1"/>
          <p:nvPr>
            <p:ph idx="4" type="subTitle"/>
          </p:nvPr>
        </p:nvSpPr>
        <p:spPr>
          <a:xfrm>
            <a:off x="3780475" y="2382863"/>
            <a:ext cx="4650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1" name="Google Shape;241;p22"/>
          <p:cNvSpPr txBox="1"/>
          <p:nvPr>
            <p:ph idx="5" type="subTitle"/>
          </p:nvPr>
        </p:nvSpPr>
        <p:spPr>
          <a:xfrm>
            <a:off x="3780475" y="3886375"/>
            <a:ext cx="46503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42" name="Google Shape;242;p22"/>
          <p:cNvSpPr txBox="1"/>
          <p:nvPr>
            <p:ph idx="6" type="subTitle"/>
          </p:nvPr>
        </p:nvSpPr>
        <p:spPr>
          <a:xfrm>
            <a:off x="3780475" y="3553225"/>
            <a:ext cx="46503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43" name="Google Shape;243;p22"/>
          <p:cNvSpPr/>
          <p:nvPr/>
        </p:nvSpPr>
        <p:spPr>
          <a:xfrm>
            <a:off x="-1159675" y="3421300"/>
            <a:ext cx="2592501" cy="2592501"/>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4" name="Google Shape;244;p22"/>
          <p:cNvSpPr/>
          <p:nvPr/>
        </p:nvSpPr>
        <p:spPr>
          <a:xfrm>
            <a:off x="4591750" y="-4122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5" name="Google Shape;245;p22"/>
          <p:cNvSpPr/>
          <p:nvPr/>
        </p:nvSpPr>
        <p:spPr>
          <a:xfrm rot="-2700000">
            <a:off x="8806072" y="41272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6" name="Google Shape;246;p22"/>
          <p:cNvSpPr/>
          <p:nvPr/>
        </p:nvSpPr>
        <p:spPr>
          <a:xfrm rot="-2700000">
            <a:off x="8737815" y="5679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7" name="Google Shape;247;p22"/>
          <p:cNvSpPr/>
          <p:nvPr/>
        </p:nvSpPr>
        <p:spPr>
          <a:xfrm rot="-2700000">
            <a:off x="2888948" y="47421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8" name="Google Shape;248;p22"/>
          <p:cNvSpPr/>
          <p:nvPr/>
        </p:nvSpPr>
        <p:spPr>
          <a:xfrm rot="-2700000">
            <a:off x="180556" y="2793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49" name="Google Shape;249;p22"/>
          <p:cNvSpPr/>
          <p:nvPr/>
        </p:nvSpPr>
        <p:spPr>
          <a:xfrm>
            <a:off x="346285" y="22530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50" name="Google Shape;250;p22"/>
          <p:cNvGrpSpPr/>
          <p:nvPr/>
        </p:nvGrpSpPr>
        <p:grpSpPr>
          <a:xfrm>
            <a:off x="4121021" y="-456934"/>
            <a:ext cx="901968" cy="901968"/>
            <a:chOff x="1350404" y="-3124999"/>
            <a:chExt cx="1570279" cy="1570279"/>
          </a:xfrm>
        </p:grpSpPr>
        <p:sp>
          <p:nvSpPr>
            <p:cNvPr id="251" name="Google Shape;251;p22"/>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2" name="Google Shape;252;p22"/>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3" name="Google Shape;253;p22"/>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54" name="Google Shape;254;p22"/>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2">
    <p:spTree>
      <p:nvGrpSpPr>
        <p:cNvPr id="255" name="Shape 255"/>
        <p:cNvGrpSpPr/>
        <p:nvPr/>
      </p:nvGrpSpPr>
      <p:grpSpPr>
        <a:xfrm>
          <a:off x="0" y="0"/>
          <a:ext cx="0" cy="0"/>
          <a:chOff x="0" y="0"/>
          <a:chExt cx="0" cy="0"/>
        </a:xfrm>
      </p:grpSpPr>
      <p:sp>
        <p:nvSpPr>
          <p:cNvPr id="256" name="Google Shape;256;p23"/>
          <p:cNvSpPr txBox="1"/>
          <p:nvPr>
            <p:ph idx="1" type="subTitle"/>
          </p:nvPr>
        </p:nvSpPr>
        <p:spPr>
          <a:xfrm>
            <a:off x="1647700" y="1527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57" name="Google Shape;257;p23"/>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58" name="Google Shape;258;p23"/>
          <p:cNvSpPr txBox="1"/>
          <p:nvPr>
            <p:ph hasCustomPrompt="1" idx="2" type="title"/>
          </p:nvPr>
        </p:nvSpPr>
        <p:spPr>
          <a:xfrm>
            <a:off x="796200" y="1270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59" name="Google Shape;259;p23"/>
          <p:cNvSpPr txBox="1"/>
          <p:nvPr>
            <p:ph idx="3" type="subTitle"/>
          </p:nvPr>
        </p:nvSpPr>
        <p:spPr>
          <a:xfrm>
            <a:off x="1647700" y="1194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0" name="Google Shape;260;p23"/>
          <p:cNvSpPr txBox="1"/>
          <p:nvPr>
            <p:ph idx="4" type="subTitle"/>
          </p:nvPr>
        </p:nvSpPr>
        <p:spPr>
          <a:xfrm>
            <a:off x="1647700" y="2392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1" name="Google Shape;261;p23"/>
          <p:cNvSpPr txBox="1"/>
          <p:nvPr>
            <p:ph hasCustomPrompt="1" idx="5" type="title"/>
          </p:nvPr>
        </p:nvSpPr>
        <p:spPr>
          <a:xfrm>
            <a:off x="796200" y="2135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2" name="Google Shape;262;p23"/>
          <p:cNvSpPr txBox="1"/>
          <p:nvPr>
            <p:ph idx="6" type="subTitle"/>
          </p:nvPr>
        </p:nvSpPr>
        <p:spPr>
          <a:xfrm>
            <a:off x="1647700" y="2059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3" name="Google Shape;263;p23"/>
          <p:cNvSpPr txBox="1"/>
          <p:nvPr>
            <p:ph idx="7" type="subTitle"/>
          </p:nvPr>
        </p:nvSpPr>
        <p:spPr>
          <a:xfrm>
            <a:off x="1647700" y="3257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4" name="Google Shape;264;p23"/>
          <p:cNvSpPr txBox="1"/>
          <p:nvPr>
            <p:ph hasCustomPrompt="1" idx="8" type="title"/>
          </p:nvPr>
        </p:nvSpPr>
        <p:spPr>
          <a:xfrm>
            <a:off x="796200" y="3000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23"/>
          <p:cNvSpPr txBox="1"/>
          <p:nvPr>
            <p:ph idx="9" type="subTitle"/>
          </p:nvPr>
        </p:nvSpPr>
        <p:spPr>
          <a:xfrm>
            <a:off x="1647700" y="2924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6" name="Google Shape;266;p23"/>
          <p:cNvSpPr txBox="1"/>
          <p:nvPr>
            <p:ph idx="13" type="subTitle"/>
          </p:nvPr>
        </p:nvSpPr>
        <p:spPr>
          <a:xfrm>
            <a:off x="1647700" y="4122800"/>
            <a:ext cx="6222000" cy="405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67" name="Google Shape;267;p23"/>
          <p:cNvSpPr txBox="1"/>
          <p:nvPr>
            <p:ph hasCustomPrompt="1" idx="14" type="title"/>
          </p:nvPr>
        </p:nvSpPr>
        <p:spPr>
          <a:xfrm>
            <a:off x="796200" y="3865850"/>
            <a:ext cx="731400" cy="4476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8" name="Google Shape;268;p23"/>
          <p:cNvSpPr txBox="1"/>
          <p:nvPr>
            <p:ph idx="15" type="subTitle"/>
          </p:nvPr>
        </p:nvSpPr>
        <p:spPr>
          <a:xfrm>
            <a:off x="1647700" y="3789650"/>
            <a:ext cx="62220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69" name="Google Shape;269;p23"/>
          <p:cNvSpPr/>
          <p:nvPr/>
        </p:nvSpPr>
        <p:spPr>
          <a:xfrm>
            <a:off x="-1584350" y="287197"/>
            <a:ext cx="2181807" cy="218180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0" name="Google Shape;270;p23"/>
          <p:cNvSpPr/>
          <p:nvPr/>
        </p:nvSpPr>
        <p:spPr>
          <a:xfrm rot="5400000">
            <a:off x="7650425" y="37479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271" name="Google Shape;271;p23"/>
          <p:cNvGrpSpPr/>
          <p:nvPr/>
        </p:nvGrpSpPr>
        <p:grpSpPr>
          <a:xfrm>
            <a:off x="7809396" y="3638666"/>
            <a:ext cx="901968" cy="901968"/>
            <a:chOff x="1350404" y="-3124999"/>
            <a:chExt cx="1570279" cy="1570279"/>
          </a:xfrm>
        </p:grpSpPr>
        <p:sp>
          <p:nvSpPr>
            <p:cNvPr id="272" name="Google Shape;272;p23"/>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3" name="Google Shape;273;p23"/>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4" name="Google Shape;274;p23"/>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5" name="Google Shape;275;p23"/>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276" name="Google Shape;276;p23"/>
          <p:cNvSpPr/>
          <p:nvPr/>
        </p:nvSpPr>
        <p:spPr>
          <a:xfrm rot="-2700000">
            <a:off x="242648" y="43225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7" name="Google Shape;277;p23"/>
          <p:cNvSpPr/>
          <p:nvPr/>
        </p:nvSpPr>
        <p:spPr>
          <a:xfrm rot="-2700000">
            <a:off x="5260819" y="484103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8" name="Google Shape;278;p23"/>
          <p:cNvSpPr/>
          <p:nvPr/>
        </p:nvSpPr>
        <p:spPr>
          <a:xfrm>
            <a:off x="251447" y="8107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79" name="Google Shape;279;p23"/>
          <p:cNvSpPr/>
          <p:nvPr/>
        </p:nvSpPr>
        <p:spPr>
          <a:xfrm rot="-2700000">
            <a:off x="8687852" y="25622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80" name="Google Shape;280;p23"/>
          <p:cNvSpPr/>
          <p:nvPr/>
        </p:nvSpPr>
        <p:spPr>
          <a:xfrm rot="-2700000">
            <a:off x="4121110" y="1023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BLANK_1_1_1_1_1">
    <p:spTree>
      <p:nvGrpSpPr>
        <p:cNvPr id="281" name="Shape 281"/>
        <p:cNvGrpSpPr/>
        <p:nvPr/>
      </p:nvGrpSpPr>
      <p:grpSpPr>
        <a:xfrm>
          <a:off x="0" y="0"/>
          <a:ext cx="0" cy="0"/>
          <a:chOff x="0" y="0"/>
          <a:chExt cx="0" cy="0"/>
        </a:xfrm>
      </p:grpSpPr>
      <p:sp>
        <p:nvSpPr>
          <p:cNvPr id="282" name="Google Shape;282;p24"/>
          <p:cNvSpPr txBox="1"/>
          <p:nvPr>
            <p:ph idx="1" type="subTitle"/>
          </p:nvPr>
        </p:nvSpPr>
        <p:spPr>
          <a:xfrm>
            <a:off x="719975" y="154735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3" name="Google Shape;283;p2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284" name="Google Shape;284;p24"/>
          <p:cNvSpPr txBox="1"/>
          <p:nvPr>
            <p:ph idx="2" type="subTitle"/>
          </p:nvPr>
        </p:nvSpPr>
        <p:spPr>
          <a:xfrm>
            <a:off x="719975" y="120850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5" name="Google Shape;285;p24"/>
          <p:cNvSpPr txBox="1"/>
          <p:nvPr>
            <p:ph idx="3" type="subTitle"/>
          </p:nvPr>
        </p:nvSpPr>
        <p:spPr>
          <a:xfrm>
            <a:off x="719975" y="2715875"/>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6" name="Google Shape;286;p24"/>
          <p:cNvSpPr txBox="1"/>
          <p:nvPr>
            <p:ph idx="4" type="subTitle"/>
          </p:nvPr>
        </p:nvSpPr>
        <p:spPr>
          <a:xfrm>
            <a:off x="719975" y="2377025"/>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7" name="Google Shape;287;p24"/>
          <p:cNvSpPr txBox="1"/>
          <p:nvPr>
            <p:ph idx="5" type="subTitle"/>
          </p:nvPr>
        </p:nvSpPr>
        <p:spPr>
          <a:xfrm>
            <a:off x="719975" y="388440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88" name="Google Shape;288;p24"/>
          <p:cNvSpPr txBox="1"/>
          <p:nvPr>
            <p:ph idx="6" type="subTitle"/>
          </p:nvPr>
        </p:nvSpPr>
        <p:spPr>
          <a:xfrm>
            <a:off x="719975" y="354555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89" name="Google Shape;289;p24"/>
          <p:cNvSpPr txBox="1"/>
          <p:nvPr>
            <p:ph idx="7" type="subTitle"/>
          </p:nvPr>
        </p:nvSpPr>
        <p:spPr>
          <a:xfrm>
            <a:off x="4699375" y="154735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0" name="Google Shape;290;p24"/>
          <p:cNvSpPr txBox="1"/>
          <p:nvPr>
            <p:ph idx="8" type="subTitle"/>
          </p:nvPr>
        </p:nvSpPr>
        <p:spPr>
          <a:xfrm>
            <a:off x="4699375" y="120850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1" name="Google Shape;291;p24"/>
          <p:cNvSpPr txBox="1"/>
          <p:nvPr>
            <p:ph idx="9" type="subTitle"/>
          </p:nvPr>
        </p:nvSpPr>
        <p:spPr>
          <a:xfrm>
            <a:off x="4699375" y="2715875"/>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2" name="Google Shape;292;p24"/>
          <p:cNvSpPr txBox="1"/>
          <p:nvPr>
            <p:ph idx="13" type="subTitle"/>
          </p:nvPr>
        </p:nvSpPr>
        <p:spPr>
          <a:xfrm>
            <a:off x="4699375" y="2377025"/>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3" name="Google Shape;293;p24"/>
          <p:cNvSpPr txBox="1"/>
          <p:nvPr>
            <p:ph idx="14" type="subTitle"/>
          </p:nvPr>
        </p:nvSpPr>
        <p:spPr>
          <a:xfrm>
            <a:off x="4699375" y="3884400"/>
            <a:ext cx="37314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94" name="Google Shape;294;p24"/>
          <p:cNvSpPr txBox="1"/>
          <p:nvPr>
            <p:ph idx="15" type="subTitle"/>
          </p:nvPr>
        </p:nvSpPr>
        <p:spPr>
          <a:xfrm>
            <a:off x="4699375" y="3545550"/>
            <a:ext cx="3731400" cy="4590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295" name="Google Shape;295;p24"/>
          <p:cNvSpPr/>
          <p:nvPr/>
        </p:nvSpPr>
        <p:spPr>
          <a:xfrm rot="-5400000">
            <a:off x="-889950" y="395136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6" name="Google Shape;296;p24"/>
          <p:cNvSpPr/>
          <p:nvPr/>
        </p:nvSpPr>
        <p:spPr>
          <a:xfrm>
            <a:off x="8093184" y="-996666"/>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7" name="Google Shape;297;p24"/>
          <p:cNvSpPr/>
          <p:nvPr/>
        </p:nvSpPr>
        <p:spPr>
          <a:xfrm rot="-2700000">
            <a:off x="8833547" y="44855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8" name="Google Shape;298;p24"/>
          <p:cNvSpPr/>
          <p:nvPr/>
        </p:nvSpPr>
        <p:spPr>
          <a:xfrm rot="-2700000">
            <a:off x="644581" y="2270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299" name="Google Shape;299;p24"/>
          <p:cNvSpPr/>
          <p:nvPr/>
        </p:nvSpPr>
        <p:spPr>
          <a:xfrm rot="-2700000">
            <a:off x="4914890" y="48163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0" name="Google Shape;300;p24"/>
          <p:cNvSpPr/>
          <p:nvPr/>
        </p:nvSpPr>
        <p:spPr>
          <a:xfrm rot="-2700000">
            <a:off x="240098" y="33170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1" name="Google Shape;301;p24"/>
          <p:cNvSpPr/>
          <p:nvPr/>
        </p:nvSpPr>
        <p:spPr>
          <a:xfrm rot="-2700000">
            <a:off x="8639406" y="21484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2" name="Google Shape;302;p24"/>
          <p:cNvSpPr/>
          <p:nvPr/>
        </p:nvSpPr>
        <p:spPr>
          <a:xfrm>
            <a:off x="6608360" y="1986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303" name="Shape 303"/>
        <p:cNvGrpSpPr/>
        <p:nvPr/>
      </p:nvGrpSpPr>
      <p:grpSpPr>
        <a:xfrm>
          <a:off x="0" y="0"/>
          <a:ext cx="0" cy="0"/>
          <a:chOff x="0" y="0"/>
          <a:chExt cx="0" cy="0"/>
        </a:xfrm>
      </p:grpSpPr>
      <p:sp>
        <p:nvSpPr>
          <p:cNvPr id="304" name="Google Shape;304;p25"/>
          <p:cNvSpPr txBox="1"/>
          <p:nvPr>
            <p:ph type="title"/>
          </p:nvPr>
        </p:nvSpPr>
        <p:spPr>
          <a:xfrm>
            <a:off x="2347950" y="1147088"/>
            <a:ext cx="4448100" cy="1176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sz="72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05" name="Google Shape;305;p25"/>
          <p:cNvSpPr txBox="1"/>
          <p:nvPr>
            <p:ph idx="1" type="subTitle"/>
          </p:nvPr>
        </p:nvSpPr>
        <p:spPr>
          <a:xfrm>
            <a:off x="2347900" y="2503800"/>
            <a:ext cx="4448100" cy="11280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306" name="Google Shape;306;p25"/>
          <p:cNvSpPr/>
          <p:nvPr/>
        </p:nvSpPr>
        <p:spPr>
          <a:xfrm>
            <a:off x="-1019876" y="1643250"/>
            <a:ext cx="2293037" cy="229303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7" name="Google Shape;307;p25"/>
          <p:cNvSpPr/>
          <p:nvPr/>
        </p:nvSpPr>
        <p:spPr>
          <a:xfrm>
            <a:off x="7311550" y="-1003500"/>
            <a:ext cx="2455603" cy="2455603"/>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8" name="Google Shape;308;p25"/>
          <p:cNvSpPr/>
          <p:nvPr/>
        </p:nvSpPr>
        <p:spPr>
          <a:xfrm rot="10800000">
            <a:off x="7044900" y="4330787"/>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09" name="Google Shape;309;p25"/>
          <p:cNvSpPr/>
          <p:nvPr/>
        </p:nvSpPr>
        <p:spPr>
          <a:xfrm>
            <a:off x="-691818" y="-1638807"/>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0" name="Google Shape;310;p25"/>
          <p:cNvSpPr/>
          <p:nvPr/>
        </p:nvSpPr>
        <p:spPr>
          <a:xfrm>
            <a:off x="8454632" y="378311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1" name="Google Shape;311;p25"/>
          <p:cNvSpPr/>
          <p:nvPr/>
        </p:nvSpPr>
        <p:spPr>
          <a:xfrm rot="-2700000">
            <a:off x="1860872" y="2317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2" name="Google Shape;312;p25"/>
          <p:cNvSpPr/>
          <p:nvPr/>
        </p:nvSpPr>
        <p:spPr>
          <a:xfrm rot="-2700000">
            <a:off x="6009081" y="1556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3" name="Google Shape;313;p25"/>
          <p:cNvSpPr/>
          <p:nvPr/>
        </p:nvSpPr>
        <p:spPr>
          <a:xfrm rot="-2700000">
            <a:off x="6676290" y="47131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4" name="Google Shape;314;p25"/>
          <p:cNvSpPr/>
          <p:nvPr/>
        </p:nvSpPr>
        <p:spPr>
          <a:xfrm rot="-2700000">
            <a:off x="2182223" y="48111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5" name="Google Shape;315;p25"/>
          <p:cNvSpPr/>
          <p:nvPr/>
        </p:nvSpPr>
        <p:spPr>
          <a:xfrm rot="-2700000">
            <a:off x="8738506" y="20268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6" name="Google Shape;316;p25"/>
          <p:cNvSpPr/>
          <p:nvPr/>
        </p:nvSpPr>
        <p:spPr>
          <a:xfrm>
            <a:off x="401822" y="454415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17" name="Google Shape;317;p25"/>
          <p:cNvSpPr txBox="1"/>
          <p:nvPr/>
        </p:nvSpPr>
        <p:spPr>
          <a:xfrm>
            <a:off x="2099100" y="3774575"/>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lang="en" sz="1000">
                <a:solidFill>
                  <a:schemeClr val="dk1"/>
                </a:solidFill>
                <a:latin typeface="Inter"/>
                <a:ea typeface="Inter"/>
                <a:cs typeface="Inter"/>
                <a:sym typeface="Inter"/>
              </a:rPr>
              <a:t>CREDITS: This presentation template was created by </a:t>
            </a:r>
            <a:r>
              <a:rPr b="1" lang="en" sz="1000" u="sng">
                <a:solidFill>
                  <a:schemeClr val="dk1"/>
                </a:solidFill>
                <a:latin typeface="Inter"/>
                <a:ea typeface="Inter"/>
                <a:cs typeface="Inter"/>
                <a:sym typeface="Inter"/>
                <a:hlinkClick r:id="rId2">
                  <a:extLst>
                    <a:ext uri="{A12FA001-AC4F-418D-AE19-62706E023703}">
                      <ahyp:hlinkClr val="tx"/>
                    </a:ext>
                  </a:extLst>
                </a:hlinkClick>
              </a:rPr>
              <a:t>Slidesgo</a:t>
            </a:r>
            <a:r>
              <a:rPr lang="en" sz="1000">
                <a:solidFill>
                  <a:schemeClr val="dk1"/>
                </a:solidFill>
                <a:latin typeface="Inter"/>
                <a:ea typeface="Inter"/>
                <a:cs typeface="Inter"/>
                <a:sym typeface="Inter"/>
              </a:rPr>
              <a:t>, and includes icons by </a:t>
            </a:r>
            <a:r>
              <a:rPr b="1" lang="en" sz="1000" u="sng">
                <a:solidFill>
                  <a:schemeClr val="dk1"/>
                </a:solidFill>
                <a:latin typeface="Inter"/>
                <a:ea typeface="Inter"/>
                <a:cs typeface="Inter"/>
                <a:sym typeface="Inter"/>
                <a:hlinkClick r:id="rId3">
                  <a:extLst>
                    <a:ext uri="{A12FA001-AC4F-418D-AE19-62706E023703}">
                      <ahyp:hlinkClr val="tx"/>
                    </a:ext>
                  </a:extLst>
                </a:hlinkClick>
              </a:rPr>
              <a:t>Flaticon</a:t>
            </a:r>
            <a:r>
              <a:rPr lang="en" sz="1000">
                <a:solidFill>
                  <a:schemeClr val="dk1"/>
                </a:solidFill>
                <a:latin typeface="Inter"/>
                <a:ea typeface="Inter"/>
                <a:cs typeface="Inter"/>
                <a:sym typeface="Inter"/>
              </a:rPr>
              <a:t>, and infographics &amp; images by </a:t>
            </a:r>
            <a:r>
              <a:rPr b="1" lang="en" sz="1000" u="sng">
                <a:solidFill>
                  <a:schemeClr val="dk1"/>
                </a:solidFill>
                <a:latin typeface="Inter"/>
                <a:ea typeface="Inter"/>
                <a:cs typeface="Inter"/>
                <a:sym typeface="Inter"/>
                <a:hlinkClick r:id="rId4">
                  <a:extLst>
                    <a:ext uri="{A12FA001-AC4F-418D-AE19-62706E023703}">
                      <ahyp:hlinkClr val="tx"/>
                    </a:ext>
                  </a:extLst>
                </a:hlinkClick>
              </a:rPr>
              <a:t>Freepik</a:t>
            </a:r>
            <a:r>
              <a:rPr lang="en" sz="1000" u="sng">
                <a:solidFill>
                  <a:schemeClr val="dk1"/>
                </a:solidFill>
                <a:latin typeface="Inter"/>
                <a:ea typeface="Inter"/>
                <a:cs typeface="Inter"/>
                <a:sym typeface="Inter"/>
              </a:rPr>
              <a:t> </a:t>
            </a:r>
            <a:endParaRPr sz="1000" u="sng">
              <a:solidFill>
                <a:schemeClr val="dk1"/>
              </a:solidFill>
              <a:latin typeface="Inter"/>
              <a:ea typeface="Inter"/>
              <a:cs typeface="Inter"/>
              <a:sym typeface="Inter"/>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BLANK_1_1_1_1_1_1_1">
    <p:spTree>
      <p:nvGrpSpPr>
        <p:cNvPr id="318" name="Shape 318"/>
        <p:cNvGrpSpPr/>
        <p:nvPr/>
      </p:nvGrpSpPr>
      <p:grpSpPr>
        <a:xfrm>
          <a:off x="0" y="0"/>
          <a:ext cx="0" cy="0"/>
          <a:chOff x="0" y="0"/>
          <a:chExt cx="0" cy="0"/>
        </a:xfrm>
      </p:grpSpPr>
      <p:sp>
        <p:nvSpPr>
          <p:cNvPr id="319" name="Google Shape;319;p26"/>
          <p:cNvSpPr/>
          <p:nvPr/>
        </p:nvSpPr>
        <p:spPr>
          <a:xfrm>
            <a:off x="-753977" y="3910975"/>
            <a:ext cx="2489827" cy="248982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0" name="Google Shape;320;p26"/>
          <p:cNvGrpSpPr/>
          <p:nvPr/>
        </p:nvGrpSpPr>
        <p:grpSpPr>
          <a:xfrm>
            <a:off x="295975" y="4188655"/>
            <a:ext cx="1694813" cy="830678"/>
            <a:chOff x="-215300" y="3851305"/>
            <a:chExt cx="1694813" cy="830678"/>
          </a:xfrm>
        </p:grpSpPr>
        <p:sp>
          <p:nvSpPr>
            <p:cNvPr id="321" name="Google Shape;321;p26"/>
            <p:cNvSpPr/>
            <p:nvPr/>
          </p:nvSpPr>
          <p:spPr>
            <a:xfrm>
              <a:off x="861887" y="3947362"/>
              <a:ext cx="215345" cy="42222"/>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22" name="Google Shape;322;p26"/>
            <p:cNvGrpSpPr/>
            <p:nvPr/>
          </p:nvGrpSpPr>
          <p:grpSpPr>
            <a:xfrm>
              <a:off x="861887" y="4031521"/>
              <a:ext cx="137882" cy="60495"/>
              <a:chOff x="1949580" y="3551527"/>
              <a:chExt cx="247410" cy="108551"/>
            </a:xfrm>
          </p:grpSpPr>
          <p:sp>
            <p:nvSpPr>
              <p:cNvPr id="323" name="Google Shape;323;p26"/>
              <p:cNvSpPr/>
              <p:nvPr/>
            </p:nvSpPr>
            <p:spPr>
              <a:xfrm>
                <a:off x="1949580" y="355152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4" name="Google Shape;324;p26"/>
              <p:cNvSpPr/>
              <p:nvPr/>
            </p:nvSpPr>
            <p:spPr>
              <a:xfrm>
                <a:off x="1949580" y="360196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5" name="Google Shape;325;p26"/>
              <p:cNvSpPr/>
              <p:nvPr/>
            </p:nvSpPr>
            <p:spPr>
              <a:xfrm>
                <a:off x="1949580" y="3652482"/>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26" name="Google Shape;326;p26"/>
            <p:cNvSpPr/>
            <p:nvPr/>
          </p:nvSpPr>
          <p:spPr>
            <a:xfrm>
              <a:off x="-85801"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7" name="Google Shape;327;p26"/>
            <p:cNvSpPr/>
            <p:nvPr/>
          </p:nvSpPr>
          <p:spPr>
            <a:xfrm>
              <a:off x="104109" y="4375950"/>
              <a:ext cx="105745" cy="305846"/>
            </a:xfrm>
            <a:custGeom>
              <a:rect b="b" l="l" r="r" t="t"/>
              <a:pathLst>
                <a:path extrusionOk="0" h="548602" w="189678">
                  <a:moveTo>
                    <a:pt x="0" y="0"/>
                  </a:moveTo>
                  <a:lnTo>
                    <a:pt x="189679" y="0"/>
                  </a:lnTo>
                  <a:lnTo>
                    <a:pt x="189679" y="548602"/>
                  </a:lnTo>
                  <a:lnTo>
                    <a:pt x="0" y="5486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8" name="Google Shape;328;p26"/>
            <p:cNvSpPr/>
            <p:nvPr/>
          </p:nvSpPr>
          <p:spPr>
            <a:xfrm>
              <a:off x="294020" y="4210340"/>
              <a:ext cx="105745" cy="471557"/>
            </a:xfrm>
            <a:custGeom>
              <a:rect b="b" l="l" r="r" t="t"/>
              <a:pathLst>
                <a:path extrusionOk="0" h="845843" w="189678">
                  <a:moveTo>
                    <a:pt x="0" y="0"/>
                  </a:moveTo>
                  <a:lnTo>
                    <a:pt x="189679" y="0"/>
                  </a:lnTo>
                  <a:lnTo>
                    <a:pt x="189679" y="845844"/>
                  </a:lnTo>
                  <a:lnTo>
                    <a:pt x="0" y="845844"/>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29" name="Google Shape;329;p26"/>
            <p:cNvSpPr/>
            <p:nvPr/>
          </p:nvSpPr>
          <p:spPr>
            <a:xfrm>
              <a:off x="483972"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0" name="Google Shape;330;p26"/>
            <p:cNvSpPr/>
            <p:nvPr/>
          </p:nvSpPr>
          <p:spPr>
            <a:xfrm>
              <a:off x="673882" y="4070172"/>
              <a:ext cx="105745" cy="611734"/>
            </a:xfrm>
            <a:custGeom>
              <a:rect b="b" l="l" r="r" t="t"/>
              <a:pathLst>
                <a:path extrusionOk="0" h="1097280" w="189678">
                  <a:moveTo>
                    <a:pt x="0" y="0"/>
                  </a:moveTo>
                  <a:lnTo>
                    <a:pt x="189679" y="0"/>
                  </a:lnTo>
                  <a:lnTo>
                    <a:pt x="189679" y="1097280"/>
                  </a:lnTo>
                  <a:lnTo>
                    <a:pt x="0" y="10972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1" name="Google Shape;331;p26"/>
            <p:cNvSpPr/>
            <p:nvPr/>
          </p:nvSpPr>
          <p:spPr>
            <a:xfrm>
              <a:off x="863835" y="4347926"/>
              <a:ext cx="105745" cy="333923"/>
            </a:xfrm>
            <a:custGeom>
              <a:rect b="b" l="l" r="r" t="t"/>
              <a:pathLst>
                <a:path extrusionOk="0" h="598965" w="189678">
                  <a:moveTo>
                    <a:pt x="0" y="0"/>
                  </a:moveTo>
                  <a:lnTo>
                    <a:pt x="189679" y="0"/>
                  </a:lnTo>
                  <a:lnTo>
                    <a:pt x="189679" y="598965"/>
                  </a:lnTo>
                  <a:lnTo>
                    <a:pt x="0" y="5989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2" name="Google Shape;332;p26"/>
            <p:cNvSpPr/>
            <p:nvPr/>
          </p:nvSpPr>
          <p:spPr>
            <a:xfrm>
              <a:off x="1053745" y="4472133"/>
              <a:ext cx="105745" cy="209628"/>
            </a:xfrm>
            <a:custGeom>
              <a:rect b="b" l="l" r="r" t="t"/>
              <a:pathLst>
                <a:path extrusionOk="0" h="376014" w="189678">
                  <a:moveTo>
                    <a:pt x="0" y="0"/>
                  </a:moveTo>
                  <a:lnTo>
                    <a:pt x="189679" y="0"/>
                  </a:lnTo>
                  <a:lnTo>
                    <a:pt x="189679" y="376015"/>
                  </a:lnTo>
                  <a:lnTo>
                    <a:pt x="0" y="37601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3" name="Google Shape;333;p26"/>
            <p:cNvSpPr/>
            <p:nvPr/>
          </p:nvSpPr>
          <p:spPr>
            <a:xfrm>
              <a:off x="1243698" y="4070172"/>
              <a:ext cx="105745" cy="61173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4" name="Google Shape;334;p26"/>
            <p:cNvSpPr/>
            <p:nvPr/>
          </p:nvSpPr>
          <p:spPr>
            <a:xfrm>
              <a:off x="-32968" y="4087783"/>
              <a:ext cx="1329975" cy="420315"/>
            </a:xfrm>
            <a:custGeom>
              <a:rect b="b" l="l" r="r" t="t"/>
              <a:pathLst>
                <a:path extrusionOk="0" h="753929" w="2385606">
                  <a:moveTo>
                    <a:pt x="0" y="0"/>
                  </a:moveTo>
                  <a:lnTo>
                    <a:pt x="340844" y="555135"/>
                  </a:lnTo>
                  <a:lnTo>
                    <a:pt x="681613" y="262147"/>
                  </a:lnTo>
                  <a:lnTo>
                    <a:pt x="1022381" y="0"/>
                  </a:lnTo>
                  <a:lnTo>
                    <a:pt x="1363225" y="0"/>
                  </a:lnTo>
                  <a:lnTo>
                    <a:pt x="1703993" y="517077"/>
                  </a:lnTo>
                  <a:lnTo>
                    <a:pt x="2044838" y="753929"/>
                  </a:lnTo>
                  <a:lnTo>
                    <a:pt x="2385606"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5" name="Google Shape;335;p26"/>
            <p:cNvSpPr/>
            <p:nvPr/>
          </p:nvSpPr>
          <p:spPr>
            <a:xfrm>
              <a:off x="-61417"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6" name="Google Shape;336;p26"/>
            <p:cNvSpPr/>
            <p:nvPr/>
          </p:nvSpPr>
          <p:spPr>
            <a:xfrm>
              <a:off x="128536" y="4354614"/>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7" name="Google Shape;337;p26"/>
            <p:cNvSpPr/>
            <p:nvPr/>
          </p:nvSpPr>
          <p:spPr>
            <a:xfrm>
              <a:off x="318446" y="418938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8" name="Google Shape;338;p26"/>
            <p:cNvSpPr/>
            <p:nvPr/>
          </p:nvSpPr>
          <p:spPr>
            <a:xfrm>
              <a:off x="508356" y="4059335"/>
              <a:ext cx="56917" cy="56917"/>
            </a:xfrm>
            <a:custGeom>
              <a:rect b="b" l="l" r="r" t="t"/>
              <a:pathLst>
                <a:path extrusionOk="0" h="102093" w="102093">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39" name="Google Shape;339;p26"/>
            <p:cNvSpPr/>
            <p:nvPr/>
          </p:nvSpPr>
          <p:spPr>
            <a:xfrm>
              <a:off x="698309" y="4059335"/>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0" name="Google Shape;340;p26"/>
            <p:cNvSpPr/>
            <p:nvPr/>
          </p:nvSpPr>
          <p:spPr>
            <a:xfrm>
              <a:off x="893172" y="4336368"/>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1" name="Google Shape;341;p26"/>
            <p:cNvSpPr/>
            <p:nvPr/>
          </p:nvSpPr>
          <p:spPr>
            <a:xfrm>
              <a:off x="1078172" y="4457909"/>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2" name="Google Shape;342;p26"/>
            <p:cNvSpPr/>
            <p:nvPr/>
          </p:nvSpPr>
          <p:spPr>
            <a:xfrm>
              <a:off x="1268082" y="4046253"/>
              <a:ext cx="56917" cy="56917"/>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3" name="Google Shape;343;p26"/>
            <p:cNvSpPr/>
            <p:nvPr/>
          </p:nvSpPr>
          <p:spPr>
            <a:xfrm>
              <a:off x="-215300" y="3851305"/>
              <a:ext cx="1694813" cy="830678"/>
            </a:xfrm>
            <a:custGeom>
              <a:rect b="b" l="l" r="r" t="t"/>
              <a:pathLst>
                <a:path extrusionOk="0" h="1490006" w="3040023">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44" name="Google Shape;344;p26"/>
          <p:cNvSpPr/>
          <p:nvPr/>
        </p:nvSpPr>
        <p:spPr>
          <a:xfrm rot="-2700000">
            <a:off x="7679247" y="1832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5" name="Google Shape;345;p26"/>
          <p:cNvSpPr/>
          <p:nvPr/>
        </p:nvSpPr>
        <p:spPr>
          <a:xfrm rot="-2700000">
            <a:off x="422294" y="56792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6" name="Google Shape;346;p26"/>
          <p:cNvSpPr/>
          <p:nvPr/>
        </p:nvSpPr>
        <p:spPr>
          <a:xfrm rot="-2700000">
            <a:off x="8760102" y="35938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7" name="Google Shape;347;p26"/>
          <p:cNvSpPr/>
          <p:nvPr/>
        </p:nvSpPr>
        <p:spPr>
          <a:xfrm rot="-2700000">
            <a:off x="228123" y="30408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8" name="Google Shape;348;p26"/>
          <p:cNvSpPr/>
          <p:nvPr/>
        </p:nvSpPr>
        <p:spPr>
          <a:xfrm rot="-2700000">
            <a:off x="4242256" y="47461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49" name="Google Shape;349;p26"/>
          <p:cNvSpPr/>
          <p:nvPr/>
        </p:nvSpPr>
        <p:spPr>
          <a:xfrm>
            <a:off x="3199535" y="1921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0" name="Google Shape;350;p26"/>
          <p:cNvGrpSpPr/>
          <p:nvPr/>
        </p:nvGrpSpPr>
        <p:grpSpPr>
          <a:xfrm>
            <a:off x="8430783" y="1741366"/>
            <a:ext cx="901968" cy="901968"/>
            <a:chOff x="1350404" y="-3124999"/>
            <a:chExt cx="1570279" cy="1570279"/>
          </a:xfrm>
        </p:grpSpPr>
        <p:sp>
          <p:nvSpPr>
            <p:cNvPr id="351" name="Google Shape;351;p26"/>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2" name="Google Shape;352;p26"/>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3" name="Google Shape;353;p26"/>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4" name="Google Shape;354;p26"/>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55" name="Google Shape;355;p26"/>
          <p:cNvSpPr/>
          <p:nvPr/>
        </p:nvSpPr>
        <p:spPr>
          <a:xfrm>
            <a:off x="4407973" y="-1942300"/>
            <a:ext cx="2489827" cy="2489827"/>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56" name="Google Shape;356;p26"/>
          <p:cNvSpPr/>
          <p:nvPr/>
        </p:nvSpPr>
        <p:spPr>
          <a:xfrm>
            <a:off x="8146410" y="47549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BLANK_1_1_1_1_1_1_1_1">
    <p:spTree>
      <p:nvGrpSpPr>
        <p:cNvPr id="357" name="Shape 357"/>
        <p:cNvGrpSpPr/>
        <p:nvPr/>
      </p:nvGrpSpPr>
      <p:grpSpPr>
        <a:xfrm>
          <a:off x="0" y="0"/>
          <a:ext cx="0" cy="0"/>
          <a:chOff x="0" y="0"/>
          <a:chExt cx="0" cy="0"/>
        </a:xfrm>
      </p:grpSpPr>
      <p:sp>
        <p:nvSpPr>
          <p:cNvPr id="358" name="Google Shape;358;p27"/>
          <p:cNvSpPr/>
          <p:nvPr/>
        </p:nvSpPr>
        <p:spPr>
          <a:xfrm>
            <a:off x="7128375" y="0"/>
            <a:ext cx="2517166" cy="1088852"/>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59" name="Google Shape;359;p27"/>
          <p:cNvGrpSpPr/>
          <p:nvPr/>
        </p:nvGrpSpPr>
        <p:grpSpPr>
          <a:xfrm>
            <a:off x="7650716" y="539506"/>
            <a:ext cx="1022136" cy="829949"/>
            <a:chOff x="7329141" y="362469"/>
            <a:chExt cx="1022136" cy="829949"/>
          </a:xfrm>
        </p:grpSpPr>
        <p:sp>
          <p:nvSpPr>
            <p:cNvPr id="360" name="Google Shape;360;p27"/>
            <p:cNvSpPr/>
            <p:nvPr/>
          </p:nvSpPr>
          <p:spPr>
            <a:xfrm>
              <a:off x="7329141" y="362469"/>
              <a:ext cx="1022136" cy="829949"/>
            </a:xfrm>
            <a:custGeom>
              <a:rect b="b" l="l" r="r" t="t"/>
              <a:pathLst>
                <a:path extrusionOk="0" h="1544092" w="1901648">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1" name="Google Shape;361;p27"/>
            <p:cNvSpPr/>
            <p:nvPr/>
          </p:nvSpPr>
          <p:spPr>
            <a:xfrm>
              <a:off x="7479397" y="507863"/>
              <a:ext cx="275724" cy="489918"/>
            </a:xfrm>
            <a:custGeom>
              <a:rect b="b" l="l" r="r" t="t"/>
              <a:pathLst>
                <a:path extrusionOk="0" h="911475" w="512975">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362" name="Google Shape;362;p27"/>
            <p:cNvGrpSpPr/>
            <p:nvPr/>
          </p:nvGrpSpPr>
          <p:grpSpPr>
            <a:xfrm>
              <a:off x="7581570" y="507863"/>
              <a:ext cx="449624" cy="551756"/>
              <a:chOff x="6727477" y="1096947"/>
              <a:chExt cx="836044" cy="1025951"/>
            </a:xfrm>
          </p:grpSpPr>
          <p:sp>
            <p:nvSpPr>
              <p:cNvPr id="363" name="Google Shape;363;p27"/>
              <p:cNvSpPr/>
              <p:nvPr/>
            </p:nvSpPr>
            <p:spPr>
              <a:xfrm>
                <a:off x="7050546" y="1096947"/>
                <a:ext cx="512975" cy="1014176"/>
              </a:xfrm>
              <a:custGeom>
                <a:rect b="b" l="l" r="r" t="t"/>
                <a:pathLst>
                  <a:path extrusionOk="0" h="1014176" w="512975">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4" name="Google Shape;364;p27"/>
              <p:cNvSpPr/>
              <p:nvPr/>
            </p:nvSpPr>
            <p:spPr>
              <a:xfrm>
                <a:off x="6727477" y="1609923"/>
                <a:ext cx="432531" cy="512975"/>
              </a:xfrm>
              <a:custGeom>
                <a:rect b="b" l="l" r="r" t="t"/>
                <a:pathLst>
                  <a:path extrusionOk="0" h="512975" w="432531">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65" name="Google Shape;365;p27"/>
            <p:cNvSpPr/>
            <p:nvPr/>
          </p:nvSpPr>
          <p:spPr>
            <a:xfrm>
              <a:off x="7755275" y="507863"/>
              <a:ext cx="222278" cy="438881"/>
            </a:xfrm>
            <a:custGeom>
              <a:rect b="b" l="l" r="r" t="t"/>
              <a:pathLst>
                <a:path extrusionOk="0" h="816522" w="413540">
                  <a:moveTo>
                    <a:pt x="0" y="0"/>
                  </a:moveTo>
                  <a:lnTo>
                    <a:pt x="0" y="512976"/>
                  </a:lnTo>
                  <a:lnTo>
                    <a:pt x="413541" y="81652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6" name="Google Shape;366;p27"/>
            <p:cNvSpPr/>
            <p:nvPr/>
          </p:nvSpPr>
          <p:spPr>
            <a:xfrm>
              <a:off x="7918481" y="577354"/>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7" name="Google Shape;367;p27"/>
            <p:cNvSpPr/>
            <p:nvPr/>
          </p:nvSpPr>
          <p:spPr>
            <a:xfrm>
              <a:off x="7986379" y="855683"/>
              <a:ext cx="207620" cy="407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8" name="Google Shape;368;p27"/>
            <p:cNvSpPr/>
            <p:nvPr/>
          </p:nvSpPr>
          <p:spPr>
            <a:xfrm>
              <a:off x="8078706" y="664248"/>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69" name="Google Shape;369;p27"/>
            <p:cNvSpPr/>
            <p:nvPr/>
          </p:nvSpPr>
          <p:spPr>
            <a:xfrm>
              <a:off x="8078706" y="691415"/>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0" name="Google Shape;370;p27"/>
            <p:cNvSpPr/>
            <p:nvPr/>
          </p:nvSpPr>
          <p:spPr>
            <a:xfrm>
              <a:off x="8078706" y="718541"/>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1" name="Google Shape;371;p27"/>
            <p:cNvSpPr/>
            <p:nvPr/>
          </p:nvSpPr>
          <p:spPr>
            <a:xfrm>
              <a:off x="8078706" y="946989"/>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2" name="Google Shape;372;p27"/>
            <p:cNvSpPr/>
            <p:nvPr/>
          </p:nvSpPr>
          <p:spPr>
            <a:xfrm>
              <a:off x="8078706" y="974156"/>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3" name="Google Shape;373;p27"/>
            <p:cNvSpPr/>
            <p:nvPr/>
          </p:nvSpPr>
          <p:spPr>
            <a:xfrm>
              <a:off x="8078706" y="1001323"/>
              <a:ext cx="132983" cy="4083"/>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374" name="Google Shape;374;p27"/>
          <p:cNvSpPr/>
          <p:nvPr/>
        </p:nvSpPr>
        <p:spPr>
          <a:xfrm>
            <a:off x="6005759" y="4604009"/>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5" name="Google Shape;375;p27"/>
          <p:cNvSpPr/>
          <p:nvPr/>
        </p:nvSpPr>
        <p:spPr>
          <a:xfrm rot="-2700000">
            <a:off x="547497" y="24057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6" name="Google Shape;376;p27"/>
          <p:cNvSpPr/>
          <p:nvPr/>
        </p:nvSpPr>
        <p:spPr>
          <a:xfrm rot="-2700000">
            <a:off x="3740631" y="47064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7" name="Google Shape;377;p27"/>
          <p:cNvSpPr/>
          <p:nvPr/>
        </p:nvSpPr>
        <p:spPr>
          <a:xfrm rot="-2700000">
            <a:off x="4869215" y="2405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8" name="Google Shape;378;p27"/>
          <p:cNvSpPr/>
          <p:nvPr/>
        </p:nvSpPr>
        <p:spPr>
          <a:xfrm rot="-2700000">
            <a:off x="249023" y="41930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79" name="Google Shape;379;p27"/>
          <p:cNvSpPr/>
          <p:nvPr/>
        </p:nvSpPr>
        <p:spPr>
          <a:xfrm rot="-2700000">
            <a:off x="8701281" y="20575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0" name="Google Shape;380;p27"/>
          <p:cNvSpPr/>
          <p:nvPr/>
        </p:nvSpPr>
        <p:spPr>
          <a:xfrm>
            <a:off x="8370935" y="47152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1" name="Google Shape;381;p27"/>
          <p:cNvSpPr/>
          <p:nvPr/>
        </p:nvSpPr>
        <p:spPr>
          <a:xfrm>
            <a:off x="-141118"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2" name="Google Shape;382;p27"/>
          <p:cNvSpPr/>
          <p:nvPr/>
        </p:nvSpPr>
        <p:spPr>
          <a:xfrm>
            <a:off x="-1383791" y="1516059"/>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83" name="Google Shape;383;p27"/>
          <p:cNvSpPr/>
          <p:nvPr/>
        </p:nvSpPr>
        <p:spPr>
          <a:xfrm>
            <a:off x="1442285" y="1832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7">
  <p:cSld name="CUSTOM_2">
    <p:spTree>
      <p:nvGrpSpPr>
        <p:cNvPr id="384" name="Shape 384"/>
        <p:cNvGrpSpPr/>
        <p:nvPr/>
      </p:nvGrpSpPr>
      <p:grpSpPr>
        <a:xfrm>
          <a:off x="0" y="0"/>
          <a:ext cx="0" cy="0"/>
          <a:chOff x="0" y="0"/>
          <a:chExt cx="0" cy="0"/>
        </a:xfrm>
      </p:grpSpPr>
      <p:sp>
        <p:nvSpPr>
          <p:cNvPr id="385" name="Google Shape;385;p28"/>
          <p:cNvSpPr txBox="1"/>
          <p:nvPr>
            <p:ph type="title"/>
          </p:nvPr>
        </p:nvSpPr>
        <p:spPr>
          <a:xfrm>
            <a:off x="716775" y="510900"/>
            <a:ext cx="7710600" cy="4824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solidFill>
                  <a:schemeClr val="lt1"/>
                </a:solidFill>
              </a:defRPr>
            </a:lvl1pPr>
            <a:lvl2pPr lvl="1">
              <a:spcBef>
                <a:spcPts val="0"/>
              </a:spcBef>
              <a:spcAft>
                <a:spcPts val="0"/>
              </a:spcAft>
              <a:buSzPts val="3500"/>
              <a:buNone/>
              <a:defRPr/>
            </a:lvl2pPr>
            <a:lvl3pPr lvl="2">
              <a:spcBef>
                <a:spcPts val="0"/>
              </a:spcBef>
              <a:spcAft>
                <a:spcPts val="0"/>
              </a:spcAft>
              <a:buSzPts val="3500"/>
              <a:buNone/>
              <a:defRPr/>
            </a:lvl3pPr>
            <a:lvl4pPr lvl="3">
              <a:spcBef>
                <a:spcPts val="0"/>
              </a:spcBef>
              <a:spcAft>
                <a:spcPts val="0"/>
              </a:spcAft>
              <a:buSzPts val="3500"/>
              <a:buNone/>
              <a:defRPr/>
            </a:lvl4pPr>
            <a:lvl5pPr lvl="4">
              <a:spcBef>
                <a:spcPts val="0"/>
              </a:spcBef>
              <a:spcAft>
                <a:spcPts val="0"/>
              </a:spcAft>
              <a:buSzPts val="3500"/>
              <a:buNone/>
              <a:defRPr/>
            </a:lvl5pPr>
            <a:lvl6pPr lvl="5">
              <a:spcBef>
                <a:spcPts val="0"/>
              </a:spcBef>
              <a:spcAft>
                <a:spcPts val="0"/>
              </a:spcAft>
              <a:buSzPts val="3500"/>
              <a:buNone/>
              <a:defRPr/>
            </a:lvl6pPr>
            <a:lvl7pPr lvl="6">
              <a:spcBef>
                <a:spcPts val="0"/>
              </a:spcBef>
              <a:spcAft>
                <a:spcPts val="0"/>
              </a:spcAft>
              <a:buSzPts val="3500"/>
              <a:buNone/>
              <a:defRPr/>
            </a:lvl7pPr>
            <a:lvl8pPr lvl="7">
              <a:spcBef>
                <a:spcPts val="0"/>
              </a:spcBef>
              <a:spcAft>
                <a:spcPts val="0"/>
              </a:spcAft>
              <a:buSzPts val="3500"/>
              <a:buNone/>
              <a:defRPr/>
            </a:lvl8pPr>
            <a:lvl9pPr lvl="8">
              <a:spcBef>
                <a:spcPts val="0"/>
              </a:spcBef>
              <a:spcAft>
                <a:spcPts val="0"/>
              </a:spcAft>
              <a:buSzPts val="35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6" name="Shape 36"/>
        <p:cNvGrpSpPr/>
        <p:nvPr/>
      </p:nvGrpSpPr>
      <p:grpSpPr>
        <a:xfrm>
          <a:off x="0" y="0"/>
          <a:ext cx="0" cy="0"/>
          <a:chOff x="0" y="0"/>
          <a:chExt cx="0" cy="0"/>
        </a:xfrm>
      </p:grpSpPr>
      <p:sp>
        <p:nvSpPr>
          <p:cNvPr id="37" name="Google Shape;37;p4"/>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8" name="Google Shape;38;p4"/>
          <p:cNvSpPr txBox="1"/>
          <p:nvPr>
            <p:ph idx="1" type="body"/>
          </p:nvPr>
        </p:nvSpPr>
        <p:spPr>
          <a:xfrm>
            <a:off x="720000" y="1090525"/>
            <a:ext cx="7704000" cy="422700"/>
          </a:xfrm>
          <a:prstGeom prst="rect">
            <a:avLst/>
          </a:prstGeom>
        </p:spPr>
        <p:txBody>
          <a:bodyPr anchorCtr="0" anchor="t" bIns="91425" lIns="91425" spcFirstLastPara="1" rIns="91425" wrap="square" tIns="91425">
            <a:noAutofit/>
          </a:bodyPr>
          <a:lstStyle>
            <a:lvl1pPr indent="-342900" lvl="0" marL="457200" rtl="0">
              <a:spcBef>
                <a:spcPts val="0"/>
              </a:spcBef>
              <a:spcAft>
                <a:spcPts val="0"/>
              </a:spcAft>
              <a:buClr>
                <a:schemeClr val="accent1"/>
              </a:buClr>
              <a:buSzPts val="1800"/>
              <a:buFont typeface="Darker Grotesque SemiBold"/>
              <a:buChar char="●"/>
              <a:defRPr/>
            </a:lvl1pPr>
            <a:lvl2pPr indent="-317500" lvl="1" marL="914400" rtl="0">
              <a:lnSpc>
                <a:spcPct val="115000"/>
              </a:lnSpc>
              <a:spcBef>
                <a:spcPts val="0"/>
              </a:spcBef>
              <a:spcAft>
                <a:spcPts val="0"/>
              </a:spcAft>
              <a:buClr>
                <a:srgbClr val="15325B"/>
              </a:buClr>
              <a:buSzPts val="1400"/>
              <a:buFont typeface="Darker Grotesque SemiBold"/>
              <a:buChar char="○"/>
              <a:defRPr>
                <a:solidFill>
                  <a:srgbClr val="434343"/>
                </a:solidFill>
              </a:defRPr>
            </a:lvl2pPr>
            <a:lvl3pPr indent="-317500" lvl="2" marL="1371600" rtl="0">
              <a:lnSpc>
                <a:spcPct val="115000"/>
              </a:lnSpc>
              <a:spcBef>
                <a:spcPts val="0"/>
              </a:spcBef>
              <a:spcAft>
                <a:spcPts val="0"/>
              </a:spcAft>
              <a:buClr>
                <a:srgbClr val="15325B"/>
              </a:buClr>
              <a:buSzPts val="1400"/>
              <a:buFont typeface="Darker Grotesque SemiBold"/>
              <a:buChar char="■"/>
              <a:defRPr>
                <a:solidFill>
                  <a:srgbClr val="434343"/>
                </a:solidFill>
              </a:defRPr>
            </a:lvl3pPr>
            <a:lvl4pPr indent="-317500" lvl="3" marL="1828800" rtl="0">
              <a:lnSpc>
                <a:spcPct val="115000"/>
              </a:lnSpc>
              <a:spcBef>
                <a:spcPts val="0"/>
              </a:spcBef>
              <a:spcAft>
                <a:spcPts val="0"/>
              </a:spcAft>
              <a:buClr>
                <a:srgbClr val="15325B"/>
              </a:buClr>
              <a:buSzPts val="1400"/>
              <a:buFont typeface="Darker Grotesque SemiBold"/>
              <a:buChar char="●"/>
              <a:defRPr>
                <a:solidFill>
                  <a:srgbClr val="434343"/>
                </a:solidFill>
              </a:defRPr>
            </a:lvl4pPr>
            <a:lvl5pPr indent="-317500" lvl="4" marL="2286000" rtl="0">
              <a:lnSpc>
                <a:spcPct val="115000"/>
              </a:lnSpc>
              <a:spcBef>
                <a:spcPts val="0"/>
              </a:spcBef>
              <a:spcAft>
                <a:spcPts val="0"/>
              </a:spcAft>
              <a:buClr>
                <a:srgbClr val="15325B"/>
              </a:buClr>
              <a:buSzPts val="1400"/>
              <a:buFont typeface="Darker Grotesque SemiBold"/>
              <a:buChar char="○"/>
              <a:defRPr>
                <a:solidFill>
                  <a:srgbClr val="434343"/>
                </a:solidFill>
              </a:defRPr>
            </a:lvl5pPr>
            <a:lvl6pPr indent="-317500" lvl="5" marL="2743200" rtl="0">
              <a:lnSpc>
                <a:spcPct val="115000"/>
              </a:lnSpc>
              <a:spcBef>
                <a:spcPts val="0"/>
              </a:spcBef>
              <a:spcAft>
                <a:spcPts val="0"/>
              </a:spcAft>
              <a:buClr>
                <a:srgbClr val="15325B"/>
              </a:buClr>
              <a:buSzPts val="1400"/>
              <a:buFont typeface="Darker Grotesque SemiBold"/>
              <a:buChar char="■"/>
              <a:defRPr>
                <a:solidFill>
                  <a:srgbClr val="434343"/>
                </a:solidFill>
              </a:defRPr>
            </a:lvl6pPr>
            <a:lvl7pPr indent="-317500" lvl="6" marL="3200400" rtl="0">
              <a:lnSpc>
                <a:spcPct val="115000"/>
              </a:lnSpc>
              <a:spcBef>
                <a:spcPts val="0"/>
              </a:spcBef>
              <a:spcAft>
                <a:spcPts val="0"/>
              </a:spcAft>
              <a:buClr>
                <a:srgbClr val="15325B"/>
              </a:buClr>
              <a:buSzPts val="1400"/>
              <a:buFont typeface="Darker Grotesque SemiBold"/>
              <a:buChar char="●"/>
              <a:defRPr>
                <a:solidFill>
                  <a:srgbClr val="434343"/>
                </a:solidFill>
              </a:defRPr>
            </a:lvl7pPr>
            <a:lvl8pPr indent="-317500" lvl="7" marL="3657600" rtl="0">
              <a:lnSpc>
                <a:spcPct val="115000"/>
              </a:lnSpc>
              <a:spcBef>
                <a:spcPts val="0"/>
              </a:spcBef>
              <a:spcAft>
                <a:spcPts val="0"/>
              </a:spcAft>
              <a:buClr>
                <a:srgbClr val="15325B"/>
              </a:buClr>
              <a:buSzPts val="1400"/>
              <a:buFont typeface="Darker Grotesque SemiBold"/>
              <a:buChar char="○"/>
              <a:defRPr>
                <a:solidFill>
                  <a:srgbClr val="434343"/>
                </a:solidFill>
              </a:defRPr>
            </a:lvl8pPr>
            <a:lvl9pPr indent="-317500" lvl="8" marL="4114800" rtl="0">
              <a:lnSpc>
                <a:spcPct val="115000"/>
              </a:lnSpc>
              <a:spcBef>
                <a:spcPts val="0"/>
              </a:spcBef>
              <a:spcAft>
                <a:spcPts val="0"/>
              </a:spcAft>
              <a:buClr>
                <a:srgbClr val="15325B"/>
              </a:buClr>
              <a:buSzPts val="1400"/>
              <a:buFont typeface="Darker Grotesque SemiBold"/>
              <a:buChar char="■"/>
              <a:defRPr>
                <a:solidFill>
                  <a:srgbClr val="434343"/>
                </a:solidFill>
              </a:defRPr>
            </a:lvl9pPr>
          </a:lstStyle>
          <a:p/>
        </p:txBody>
      </p:sp>
      <p:sp>
        <p:nvSpPr>
          <p:cNvPr id="39" name="Google Shape;39;p4"/>
          <p:cNvSpPr/>
          <p:nvPr/>
        </p:nvSpPr>
        <p:spPr>
          <a:xfrm>
            <a:off x="7869273" y="-1426102"/>
            <a:ext cx="2352930" cy="235293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 name="Google Shape;40;p4"/>
          <p:cNvSpPr/>
          <p:nvPr/>
        </p:nvSpPr>
        <p:spPr>
          <a:xfrm rot="-5400000">
            <a:off x="-659310" y="4179469"/>
            <a:ext cx="1686418" cy="729495"/>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1" name="Google Shape;41;p4"/>
          <p:cNvGrpSpPr/>
          <p:nvPr/>
        </p:nvGrpSpPr>
        <p:grpSpPr>
          <a:xfrm>
            <a:off x="7522021" y="-362459"/>
            <a:ext cx="901968" cy="901968"/>
            <a:chOff x="1350404" y="-3124999"/>
            <a:chExt cx="1570279" cy="1570279"/>
          </a:xfrm>
        </p:grpSpPr>
        <p:sp>
          <p:nvSpPr>
            <p:cNvPr id="42" name="Google Shape;42;p4"/>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 name="Google Shape;43;p4"/>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 name="Google Shape;44;p4"/>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 name="Google Shape;45;p4"/>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6" name="Google Shape;46;p4"/>
          <p:cNvSpPr/>
          <p:nvPr/>
        </p:nvSpPr>
        <p:spPr>
          <a:xfrm rot="-2700000">
            <a:off x="222460" y="198353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 name="Google Shape;47;p4"/>
          <p:cNvSpPr/>
          <p:nvPr/>
        </p:nvSpPr>
        <p:spPr>
          <a:xfrm rot="-2700000">
            <a:off x="2415394" y="4841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 name="Google Shape;48;p4"/>
          <p:cNvSpPr/>
          <p:nvPr/>
        </p:nvSpPr>
        <p:spPr>
          <a:xfrm rot="-2700000">
            <a:off x="4455852" y="1388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 name="Google Shape;49;p4"/>
          <p:cNvSpPr/>
          <p:nvPr/>
        </p:nvSpPr>
        <p:spPr>
          <a:xfrm>
            <a:off x="215272" y="2681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 name="Google Shape;50;p4"/>
          <p:cNvSpPr/>
          <p:nvPr/>
        </p:nvSpPr>
        <p:spPr>
          <a:xfrm rot="-2700000">
            <a:off x="8781469" y="21161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51" name="Shape 51"/>
        <p:cNvGrpSpPr/>
        <p:nvPr/>
      </p:nvGrpSpPr>
      <p:grpSpPr>
        <a:xfrm>
          <a:off x="0" y="0"/>
          <a:ext cx="0" cy="0"/>
          <a:chOff x="0" y="0"/>
          <a:chExt cx="0" cy="0"/>
        </a:xfrm>
      </p:grpSpPr>
      <p:sp>
        <p:nvSpPr>
          <p:cNvPr id="52" name="Google Shape;52;p5"/>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3" name="Google Shape;53;p5"/>
          <p:cNvSpPr txBox="1"/>
          <p:nvPr>
            <p:ph idx="1" type="subTitle"/>
          </p:nvPr>
        </p:nvSpPr>
        <p:spPr>
          <a:xfrm>
            <a:off x="720000" y="1657325"/>
            <a:ext cx="3692400" cy="111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4" name="Google Shape;54;p5"/>
          <p:cNvSpPr txBox="1"/>
          <p:nvPr>
            <p:ph idx="2" type="subTitle"/>
          </p:nvPr>
        </p:nvSpPr>
        <p:spPr>
          <a:xfrm>
            <a:off x="720000" y="1324175"/>
            <a:ext cx="36924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5" name="Google Shape;55;p5"/>
          <p:cNvSpPr txBox="1"/>
          <p:nvPr>
            <p:ph idx="3" type="subTitle"/>
          </p:nvPr>
        </p:nvSpPr>
        <p:spPr>
          <a:xfrm>
            <a:off x="720000" y="3326625"/>
            <a:ext cx="3692400" cy="1112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56" name="Google Shape;56;p5"/>
          <p:cNvSpPr txBox="1"/>
          <p:nvPr>
            <p:ph idx="4" type="subTitle"/>
          </p:nvPr>
        </p:nvSpPr>
        <p:spPr>
          <a:xfrm>
            <a:off x="720000" y="2993475"/>
            <a:ext cx="3692400" cy="447600"/>
          </a:xfrm>
          <a:prstGeom prst="rect">
            <a:avLst/>
          </a:prstGeom>
        </p:spPr>
        <p:txBody>
          <a:bodyPr anchorCtr="0" anchor="b" bIns="91425" lIns="91425" spcFirstLastPara="1" rIns="91425" wrap="square" tIns="91425">
            <a:noAutofit/>
          </a:bodyPr>
          <a:lstStyle>
            <a:lvl1pPr lvl="0" rtl="0">
              <a:spcBef>
                <a:spcPts val="0"/>
              </a:spcBef>
              <a:spcAft>
                <a:spcPts val="0"/>
              </a:spcAft>
              <a:buSzPts val="2400"/>
              <a:buFont typeface="Bebas Neue"/>
              <a:buNone/>
              <a:defRPr sz="2000">
                <a:solidFill>
                  <a:srgbClr val="17175A"/>
                </a:solidFill>
                <a:latin typeface="Passion One"/>
                <a:ea typeface="Passion One"/>
                <a:cs typeface="Passion One"/>
                <a:sym typeface="Passion One"/>
              </a:defRPr>
            </a:lvl1pPr>
            <a:lvl2pPr lvl="1" rtl="0" algn="ctr">
              <a:lnSpc>
                <a:spcPct val="100000"/>
              </a:lnSpc>
              <a:spcBef>
                <a:spcPts val="0"/>
              </a:spcBef>
              <a:spcAft>
                <a:spcPts val="0"/>
              </a:spcAft>
              <a:buSzPts val="2400"/>
              <a:buFont typeface="Bebas Neue"/>
              <a:buNone/>
              <a:defRPr sz="2400">
                <a:latin typeface="Bebas Neue"/>
                <a:ea typeface="Bebas Neue"/>
                <a:cs typeface="Bebas Neue"/>
                <a:sym typeface="Bebas Neue"/>
              </a:defRPr>
            </a:lvl2pPr>
            <a:lvl3pPr lvl="2" rtl="0" algn="ctr">
              <a:lnSpc>
                <a:spcPct val="100000"/>
              </a:lnSpc>
              <a:spcBef>
                <a:spcPts val="0"/>
              </a:spcBef>
              <a:spcAft>
                <a:spcPts val="0"/>
              </a:spcAft>
              <a:buSzPts val="2400"/>
              <a:buFont typeface="Bebas Neue"/>
              <a:buNone/>
              <a:defRPr sz="2400">
                <a:latin typeface="Bebas Neue"/>
                <a:ea typeface="Bebas Neue"/>
                <a:cs typeface="Bebas Neue"/>
                <a:sym typeface="Bebas Neue"/>
              </a:defRPr>
            </a:lvl3pPr>
            <a:lvl4pPr lvl="3" rtl="0" algn="ctr">
              <a:lnSpc>
                <a:spcPct val="100000"/>
              </a:lnSpc>
              <a:spcBef>
                <a:spcPts val="0"/>
              </a:spcBef>
              <a:spcAft>
                <a:spcPts val="0"/>
              </a:spcAft>
              <a:buSzPts val="2400"/>
              <a:buFont typeface="Bebas Neue"/>
              <a:buNone/>
              <a:defRPr sz="2400">
                <a:latin typeface="Bebas Neue"/>
                <a:ea typeface="Bebas Neue"/>
                <a:cs typeface="Bebas Neue"/>
                <a:sym typeface="Bebas Neue"/>
              </a:defRPr>
            </a:lvl4pPr>
            <a:lvl5pPr lvl="4" rtl="0" algn="ctr">
              <a:lnSpc>
                <a:spcPct val="100000"/>
              </a:lnSpc>
              <a:spcBef>
                <a:spcPts val="0"/>
              </a:spcBef>
              <a:spcAft>
                <a:spcPts val="0"/>
              </a:spcAft>
              <a:buSzPts val="2400"/>
              <a:buFont typeface="Bebas Neue"/>
              <a:buNone/>
              <a:defRPr sz="2400">
                <a:latin typeface="Bebas Neue"/>
                <a:ea typeface="Bebas Neue"/>
                <a:cs typeface="Bebas Neue"/>
                <a:sym typeface="Bebas Neue"/>
              </a:defRPr>
            </a:lvl5pPr>
            <a:lvl6pPr lvl="5" rtl="0" algn="ctr">
              <a:lnSpc>
                <a:spcPct val="100000"/>
              </a:lnSpc>
              <a:spcBef>
                <a:spcPts val="0"/>
              </a:spcBef>
              <a:spcAft>
                <a:spcPts val="0"/>
              </a:spcAft>
              <a:buSzPts val="2400"/>
              <a:buFont typeface="Bebas Neue"/>
              <a:buNone/>
              <a:defRPr sz="2400">
                <a:latin typeface="Bebas Neue"/>
                <a:ea typeface="Bebas Neue"/>
                <a:cs typeface="Bebas Neue"/>
                <a:sym typeface="Bebas Neue"/>
              </a:defRPr>
            </a:lvl6pPr>
            <a:lvl7pPr lvl="6" rtl="0" algn="ctr">
              <a:lnSpc>
                <a:spcPct val="100000"/>
              </a:lnSpc>
              <a:spcBef>
                <a:spcPts val="0"/>
              </a:spcBef>
              <a:spcAft>
                <a:spcPts val="0"/>
              </a:spcAft>
              <a:buSzPts val="2400"/>
              <a:buFont typeface="Bebas Neue"/>
              <a:buNone/>
              <a:defRPr sz="2400">
                <a:latin typeface="Bebas Neue"/>
                <a:ea typeface="Bebas Neue"/>
                <a:cs typeface="Bebas Neue"/>
                <a:sym typeface="Bebas Neue"/>
              </a:defRPr>
            </a:lvl7pPr>
            <a:lvl8pPr lvl="7" rtl="0" algn="ctr">
              <a:lnSpc>
                <a:spcPct val="100000"/>
              </a:lnSpc>
              <a:spcBef>
                <a:spcPts val="0"/>
              </a:spcBef>
              <a:spcAft>
                <a:spcPts val="0"/>
              </a:spcAft>
              <a:buSzPts val="2400"/>
              <a:buFont typeface="Bebas Neue"/>
              <a:buNone/>
              <a:defRPr sz="2400">
                <a:latin typeface="Bebas Neue"/>
                <a:ea typeface="Bebas Neue"/>
                <a:cs typeface="Bebas Neue"/>
                <a:sym typeface="Bebas Neue"/>
              </a:defRPr>
            </a:lvl8pPr>
            <a:lvl9pPr lvl="8" rtl="0" algn="ctr">
              <a:lnSpc>
                <a:spcPct val="100000"/>
              </a:lnSpc>
              <a:spcBef>
                <a:spcPts val="0"/>
              </a:spcBef>
              <a:spcAft>
                <a:spcPts val="0"/>
              </a:spcAft>
              <a:buSzPts val="2400"/>
              <a:buFont typeface="Bebas Neue"/>
              <a:buNone/>
              <a:defRPr sz="2400">
                <a:latin typeface="Bebas Neue"/>
                <a:ea typeface="Bebas Neue"/>
                <a:cs typeface="Bebas Neue"/>
                <a:sym typeface="Bebas Neue"/>
              </a:defRPr>
            </a:lvl9pPr>
          </a:lstStyle>
          <a:p/>
        </p:txBody>
      </p:sp>
      <p:sp>
        <p:nvSpPr>
          <p:cNvPr id="57" name="Google Shape;57;p5"/>
          <p:cNvSpPr/>
          <p:nvPr/>
        </p:nvSpPr>
        <p:spPr>
          <a:xfrm>
            <a:off x="7733623" y="3739775"/>
            <a:ext cx="2549720" cy="254972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58" name="Google Shape;58;p5"/>
          <p:cNvGrpSpPr/>
          <p:nvPr/>
        </p:nvGrpSpPr>
        <p:grpSpPr>
          <a:xfrm>
            <a:off x="4480608" y="-456934"/>
            <a:ext cx="901968" cy="901968"/>
            <a:chOff x="1350404" y="-3124999"/>
            <a:chExt cx="1570279" cy="1570279"/>
          </a:xfrm>
        </p:grpSpPr>
        <p:sp>
          <p:nvSpPr>
            <p:cNvPr id="59" name="Google Shape;59;p5"/>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0" name="Google Shape;60;p5"/>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 name="Google Shape;61;p5"/>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 name="Google Shape;62;p5"/>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63" name="Google Shape;63;p5"/>
          <p:cNvSpPr/>
          <p:nvPr/>
        </p:nvSpPr>
        <p:spPr>
          <a:xfrm rot="-2700000">
            <a:off x="2949972" y="10604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 name="Google Shape;64;p5"/>
          <p:cNvSpPr/>
          <p:nvPr/>
        </p:nvSpPr>
        <p:spPr>
          <a:xfrm rot="-2700000">
            <a:off x="297915" y="147932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 name="Google Shape;65;p5"/>
          <p:cNvSpPr/>
          <p:nvPr/>
        </p:nvSpPr>
        <p:spPr>
          <a:xfrm rot="-2700000">
            <a:off x="2193523" y="4771382"/>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 name="Google Shape;66;p5"/>
          <p:cNvSpPr/>
          <p:nvPr/>
        </p:nvSpPr>
        <p:spPr>
          <a:xfrm rot="-2700000">
            <a:off x="8773656" y="514286"/>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7" name="Google Shape;67;p5"/>
          <p:cNvSpPr/>
          <p:nvPr/>
        </p:nvSpPr>
        <p:spPr>
          <a:xfrm>
            <a:off x="8588310" y="332138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8" name="Shape 68"/>
        <p:cNvGrpSpPr/>
        <p:nvPr/>
      </p:nvGrpSpPr>
      <p:grpSpPr>
        <a:xfrm>
          <a:off x="0" y="0"/>
          <a:ext cx="0" cy="0"/>
          <a:chOff x="0" y="0"/>
          <a:chExt cx="0" cy="0"/>
        </a:xfrm>
      </p:grpSpPr>
      <p:sp>
        <p:nvSpPr>
          <p:cNvPr id="69" name="Google Shape;69;p6"/>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0" name="Google Shape;70;p6"/>
          <p:cNvSpPr/>
          <p:nvPr/>
        </p:nvSpPr>
        <p:spPr>
          <a:xfrm>
            <a:off x="8098375" y="-3463"/>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 name="Google Shape;71;p6"/>
          <p:cNvSpPr/>
          <p:nvPr/>
        </p:nvSpPr>
        <p:spPr>
          <a:xfrm rot="-2700000">
            <a:off x="233547" y="1417097"/>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 name="Google Shape;72;p6"/>
          <p:cNvSpPr/>
          <p:nvPr/>
        </p:nvSpPr>
        <p:spPr>
          <a:xfrm rot="-2700000">
            <a:off x="2722381" y="1465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 name="Google Shape;73;p6"/>
          <p:cNvSpPr/>
          <p:nvPr/>
        </p:nvSpPr>
        <p:spPr>
          <a:xfrm rot="-2700000">
            <a:off x="8554690" y="48277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4" name="Google Shape;74;p6"/>
          <p:cNvSpPr/>
          <p:nvPr/>
        </p:nvSpPr>
        <p:spPr>
          <a:xfrm rot="-2700000">
            <a:off x="8674698" y="203390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5" name="Google Shape;75;p6"/>
          <p:cNvSpPr/>
          <p:nvPr/>
        </p:nvSpPr>
        <p:spPr>
          <a:xfrm rot="-2700000">
            <a:off x="4347506" y="50218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 name="Google Shape;76;p6"/>
          <p:cNvSpPr/>
          <p:nvPr/>
        </p:nvSpPr>
        <p:spPr>
          <a:xfrm>
            <a:off x="2012760" y="4873730"/>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 name="Google Shape;77;p6"/>
          <p:cNvSpPr/>
          <p:nvPr/>
        </p:nvSpPr>
        <p:spPr>
          <a:xfrm>
            <a:off x="-1783369" y="2199618"/>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8" name="Shape 78"/>
        <p:cNvGrpSpPr/>
        <p:nvPr/>
      </p:nvGrpSpPr>
      <p:grpSpPr>
        <a:xfrm>
          <a:off x="0" y="0"/>
          <a:ext cx="0" cy="0"/>
          <a:chOff x="0" y="0"/>
          <a:chExt cx="0" cy="0"/>
        </a:xfrm>
      </p:grpSpPr>
      <p:sp>
        <p:nvSpPr>
          <p:cNvPr id="79" name="Google Shape;79;p7"/>
          <p:cNvSpPr/>
          <p:nvPr/>
        </p:nvSpPr>
        <p:spPr>
          <a:xfrm>
            <a:off x="-752503" y="-740378"/>
            <a:ext cx="2087690" cy="2087690"/>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0" name="Google Shape;80;p7"/>
          <p:cNvSpPr/>
          <p:nvPr/>
        </p:nvSpPr>
        <p:spPr>
          <a:xfrm rot="5400000">
            <a:off x="7832550" y="4153000"/>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 name="Google Shape;81;p7"/>
          <p:cNvSpPr/>
          <p:nvPr/>
        </p:nvSpPr>
        <p:spPr>
          <a:xfrm rot="-2700000">
            <a:off x="8650260" y="5055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 name="Google Shape;82;p7"/>
          <p:cNvSpPr/>
          <p:nvPr/>
        </p:nvSpPr>
        <p:spPr>
          <a:xfrm rot="-2700000">
            <a:off x="8806494" y="31366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 name="Google Shape;83;p7"/>
          <p:cNvSpPr/>
          <p:nvPr/>
        </p:nvSpPr>
        <p:spPr>
          <a:xfrm>
            <a:off x="227347" y="26846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 name="Google Shape;84;p7"/>
          <p:cNvSpPr/>
          <p:nvPr/>
        </p:nvSpPr>
        <p:spPr>
          <a:xfrm rot="-2700000">
            <a:off x="1901219" y="483400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 name="Google Shape;85;p7"/>
          <p:cNvSpPr/>
          <p:nvPr/>
        </p:nvSpPr>
        <p:spPr>
          <a:xfrm rot="-2700000">
            <a:off x="4190627" y="2161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 name="Google Shape;86;p7"/>
          <p:cNvSpPr txBox="1"/>
          <p:nvPr>
            <p:ph type="title"/>
          </p:nvPr>
        </p:nvSpPr>
        <p:spPr>
          <a:xfrm>
            <a:off x="4280550" y="826000"/>
            <a:ext cx="3936300" cy="11586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7" name="Google Shape;87;p7"/>
          <p:cNvSpPr txBox="1"/>
          <p:nvPr>
            <p:ph idx="1" type="body"/>
          </p:nvPr>
        </p:nvSpPr>
        <p:spPr>
          <a:xfrm>
            <a:off x="4280550" y="2093200"/>
            <a:ext cx="3936300" cy="2224200"/>
          </a:xfrm>
          <a:prstGeom prst="rect">
            <a:avLst/>
          </a:prstGeom>
        </p:spPr>
        <p:txBody>
          <a:bodyPr anchorCtr="0" anchor="t" bIns="91425" lIns="91425" spcFirstLastPara="1" rIns="91425" wrap="square" tIns="91425">
            <a:noAutofit/>
          </a:bodyPr>
          <a:lstStyle>
            <a:lvl1pPr indent="-317500" lvl="0" marL="457200" rtl="0">
              <a:spcBef>
                <a:spcPts val="0"/>
              </a:spcBef>
              <a:spcAft>
                <a:spcPts val="0"/>
              </a:spcAft>
              <a:buSzPts val="1400"/>
              <a:buChar char="●"/>
              <a:defRPr sz="1400"/>
            </a:lvl1pPr>
            <a:lvl2pPr indent="-317500" lvl="1" marL="914400" rtl="0">
              <a:lnSpc>
                <a:spcPct val="115000"/>
              </a:lnSpc>
              <a:spcBef>
                <a:spcPts val="1600"/>
              </a:spcBef>
              <a:spcAft>
                <a:spcPts val="0"/>
              </a:spcAft>
              <a:buSzPts val="1400"/>
              <a:buChar char="○"/>
              <a:defRPr/>
            </a:lvl2pPr>
            <a:lvl3pPr indent="-317500" lvl="2" marL="1371600" rtl="0">
              <a:lnSpc>
                <a:spcPct val="115000"/>
              </a:lnSpc>
              <a:spcBef>
                <a:spcPts val="0"/>
              </a:spcBef>
              <a:spcAft>
                <a:spcPts val="0"/>
              </a:spcAft>
              <a:buSzPts val="1400"/>
              <a:buChar char="■"/>
              <a:defRPr/>
            </a:lvl3pPr>
            <a:lvl4pPr indent="-317500" lvl="3" marL="1828800" rtl="0">
              <a:lnSpc>
                <a:spcPct val="115000"/>
              </a:lnSpc>
              <a:spcBef>
                <a:spcPts val="0"/>
              </a:spcBef>
              <a:spcAft>
                <a:spcPts val="0"/>
              </a:spcAft>
              <a:buSzPts val="1400"/>
              <a:buChar char="●"/>
              <a:defRPr/>
            </a:lvl4pPr>
            <a:lvl5pPr indent="-317500" lvl="4" marL="2286000" rtl="0">
              <a:lnSpc>
                <a:spcPct val="115000"/>
              </a:lnSpc>
              <a:spcBef>
                <a:spcPts val="0"/>
              </a:spcBef>
              <a:spcAft>
                <a:spcPts val="0"/>
              </a:spcAft>
              <a:buSzPts val="1400"/>
              <a:buChar char="○"/>
              <a:defRPr/>
            </a:lvl5pPr>
            <a:lvl6pPr indent="-317500" lvl="5" marL="2743200" rtl="0">
              <a:lnSpc>
                <a:spcPct val="115000"/>
              </a:lnSpc>
              <a:spcBef>
                <a:spcPts val="0"/>
              </a:spcBef>
              <a:spcAft>
                <a:spcPts val="0"/>
              </a:spcAft>
              <a:buSzPts val="1400"/>
              <a:buChar char="■"/>
              <a:defRPr/>
            </a:lvl6pPr>
            <a:lvl7pPr indent="-317500" lvl="6" marL="3200400" rtl="0">
              <a:lnSpc>
                <a:spcPct val="115000"/>
              </a:lnSpc>
              <a:spcBef>
                <a:spcPts val="0"/>
              </a:spcBef>
              <a:spcAft>
                <a:spcPts val="0"/>
              </a:spcAft>
              <a:buSzPts val="1400"/>
              <a:buChar char="●"/>
              <a:defRPr/>
            </a:lvl7pPr>
            <a:lvl8pPr indent="-317500" lvl="7" marL="3657600" rtl="0">
              <a:lnSpc>
                <a:spcPct val="115000"/>
              </a:lnSpc>
              <a:spcBef>
                <a:spcPts val="0"/>
              </a:spcBef>
              <a:spcAft>
                <a:spcPts val="0"/>
              </a:spcAft>
              <a:buSzPts val="1400"/>
              <a:buChar char="○"/>
              <a:defRPr/>
            </a:lvl8pPr>
            <a:lvl9pPr indent="-317500" lvl="8" marL="4114800" rtl="0">
              <a:lnSpc>
                <a:spcPct val="115000"/>
              </a:lnSpc>
              <a:spcBef>
                <a:spcPts val="0"/>
              </a:spcBef>
              <a:spcAft>
                <a:spcPts val="0"/>
              </a:spcAft>
              <a:buSzPts val="1400"/>
              <a:buChar char="■"/>
              <a:defRPr/>
            </a:lvl9pPr>
          </a:lstStyle>
          <a:p/>
        </p:txBody>
      </p:sp>
      <p:sp>
        <p:nvSpPr>
          <p:cNvPr id="88" name="Google Shape;88;p7"/>
          <p:cNvSpPr/>
          <p:nvPr>
            <p:ph idx="2" type="pic"/>
          </p:nvPr>
        </p:nvSpPr>
        <p:spPr>
          <a:xfrm>
            <a:off x="726450" y="539500"/>
            <a:ext cx="3232800" cy="4064400"/>
          </a:xfrm>
          <a:prstGeom prst="round1Rect">
            <a:avLst>
              <a:gd fmla="val 24250" name="adj"/>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89" name="Shape 89"/>
        <p:cNvGrpSpPr/>
        <p:nvPr/>
      </p:nvGrpSpPr>
      <p:grpSpPr>
        <a:xfrm>
          <a:off x="0" y="0"/>
          <a:ext cx="0" cy="0"/>
          <a:chOff x="0" y="0"/>
          <a:chExt cx="0" cy="0"/>
        </a:xfrm>
      </p:grpSpPr>
      <p:sp>
        <p:nvSpPr>
          <p:cNvPr id="90" name="Google Shape;90;p8"/>
          <p:cNvSpPr txBox="1"/>
          <p:nvPr>
            <p:ph type="title"/>
          </p:nvPr>
        </p:nvSpPr>
        <p:spPr>
          <a:xfrm>
            <a:off x="895850" y="1517700"/>
            <a:ext cx="4740900" cy="2108100"/>
          </a:xfrm>
          <a:prstGeom prst="rect">
            <a:avLst/>
          </a:prstGeom>
          <a:ln>
            <a:noFill/>
          </a:ln>
        </p:spPr>
        <p:txBody>
          <a:bodyPr anchorCtr="0" anchor="ctr" bIns="91425" lIns="91425" spcFirstLastPara="1" rIns="91425" wrap="square" tIns="91425">
            <a:noAutofit/>
          </a:bodyPr>
          <a:lstStyle>
            <a:lvl1pPr lvl="0">
              <a:spcBef>
                <a:spcPts val="0"/>
              </a:spcBef>
              <a:spcAft>
                <a:spcPts val="0"/>
              </a:spcAft>
              <a:buSzPts val="6000"/>
              <a:buNone/>
              <a:defRPr sz="5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p:txBody>
      </p:sp>
      <p:sp>
        <p:nvSpPr>
          <p:cNvPr id="91" name="Google Shape;91;p8"/>
          <p:cNvSpPr/>
          <p:nvPr/>
        </p:nvSpPr>
        <p:spPr>
          <a:xfrm>
            <a:off x="6985175" y="3093975"/>
            <a:ext cx="2823515" cy="2823515"/>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2" name="Google Shape;92;p8"/>
          <p:cNvSpPr/>
          <p:nvPr/>
        </p:nvSpPr>
        <p:spPr>
          <a:xfrm>
            <a:off x="-1120800" y="-666912"/>
            <a:ext cx="2412822" cy="2412822"/>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3" name="Google Shape;93;p8"/>
          <p:cNvSpPr/>
          <p:nvPr/>
        </p:nvSpPr>
        <p:spPr>
          <a:xfrm>
            <a:off x="150782" y="4603993"/>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94" name="Google Shape;94;p8"/>
          <p:cNvGrpSpPr/>
          <p:nvPr/>
        </p:nvGrpSpPr>
        <p:grpSpPr>
          <a:xfrm>
            <a:off x="971933" y="-362459"/>
            <a:ext cx="901968" cy="901968"/>
            <a:chOff x="1350404" y="-3124999"/>
            <a:chExt cx="1570279" cy="1570279"/>
          </a:xfrm>
        </p:grpSpPr>
        <p:sp>
          <p:nvSpPr>
            <p:cNvPr id="95" name="Google Shape;95;p8"/>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6" name="Google Shape;96;p8"/>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7" name="Google Shape;97;p8"/>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98" name="Google Shape;98;p8"/>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99" name="Google Shape;99;p8"/>
          <p:cNvSpPr/>
          <p:nvPr/>
        </p:nvSpPr>
        <p:spPr>
          <a:xfrm rot="-2700000">
            <a:off x="6424797" y="4701822"/>
            <a:ext cx="137292" cy="137292"/>
          </a:xfrm>
          <a:custGeom>
            <a:rect b="b" l="l" r="r" t="t"/>
            <a:pathLst>
              <a:path extrusionOk="0" h="171066" w="171066">
                <a:moveTo>
                  <a:pt x="0" y="0"/>
                </a:moveTo>
                <a:lnTo>
                  <a:pt x="171066" y="0"/>
                </a:lnTo>
                <a:lnTo>
                  <a:pt x="171066" y="171066"/>
                </a:lnTo>
                <a:lnTo>
                  <a:pt x="0" y="171066"/>
                </a:lnTo>
                <a:close/>
              </a:path>
            </a:pathLst>
          </a:custGeom>
          <a:solidFill>
            <a:srgbClr val="7CE1C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0" name="Google Shape;100;p8"/>
          <p:cNvSpPr/>
          <p:nvPr/>
        </p:nvSpPr>
        <p:spPr>
          <a:xfrm rot="-2700000">
            <a:off x="253681" y="2719075"/>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1" name="Google Shape;101;p8"/>
          <p:cNvSpPr/>
          <p:nvPr/>
        </p:nvSpPr>
        <p:spPr>
          <a:xfrm rot="-2700000">
            <a:off x="4685702" y="201779"/>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2" name="Google Shape;102;p8"/>
          <p:cNvSpPr/>
          <p:nvPr/>
        </p:nvSpPr>
        <p:spPr>
          <a:xfrm rot="-2700000">
            <a:off x="8557898" y="470857"/>
            <a:ext cx="137292" cy="137292"/>
          </a:xfrm>
          <a:custGeom>
            <a:rect b="b" l="l" r="r" t="t"/>
            <a:pathLst>
              <a:path extrusionOk="0" h="171066" w="171066">
                <a:moveTo>
                  <a:pt x="0" y="0"/>
                </a:moveTo>
                <a:lnTo>
                  <a:pt x="171066" y="0"/>
                </a:lnTo>
                <a:lnTo>
                  <a:pt x="171066" y="171066"/>
                </a:lnTo>
                <a:lnTo>
                  <a:pt x="0" y="171066"/>
                </a:lnTo>
                <a:close/>
              </a:path>
            </a:pathLst>
          </a:custGeom>
          <a:solidFill>
            <a:srgbClr val="FC81FD"/>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3" name="Google Shape;103;p8"/>
          <p:cNvSpPr/>
          <p:nvPr/>
        </p:nvSpPr>
        <p:spPr>
          <a:xfrm rot="-2700000">
            <a:off x="2831331" y="479906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4" name="Google Shape;104;p8"/>
          <p:cNvSpPr/>
          <p:nvPr/>
        </p:nvSpPr>
        <p:spPr>
          <a:xfrm>
            <a:off x="8723635" y="23877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05" name="Google Shape;105;p8"/>
          <p:cNvSpPr/>
          <p:nvPr/>
        </p:nvSpPr>
        <p:spPr>
          <a:xfrm>
            <a:off x="5982401" y="-1443476"/>
            <a:ext cx="1810973" cy="1810973"/>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6" name="Shape 106"/>
        <p:cNvGrpSpPr/>
        <p:nvPr/>
      </p:nvGrpSpPr>
      <p:grpSpPr>
        <a:xfrm>
          <a:off x="0" y="0"/>
          <a:ext cx="0" cy="0"/>
          <a:chOff x="0" y="0"/>
          <a:chExt cx="0" cy="0"/>
        </a:xfrm>
      </p:grpSpPr>
      <p:sp>
        <p:nvSpPr>
          <p:cNvPr id="107" name="Google Shape;107;p9"/>
          <p:cNvSpPr txBox="1"/>
          <p:nvPr>
            <p:ph idx="1" type="subTitle"/>
          </p:nvPr>
        </p:nvSpPr>
        <p:spPr>
          <a:xfrm>
            <a:off x="720075" y="1229900"/>
            <a:ext cx="4149300" cy="2677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8" name="Google Shape;108;p9"/>
          <p:cNvSpPr txBox="1"/>
          <p:nvPr>
            <p:ph type="title"/>
          </p:nvPr>
        </p:nvSpPr>
        <p:spPr>
          <a:xfrm>
            <a:off x="720000" y="445025"/>
            <a:ext cx="7704000" cy="572700"/>
          </a:xfrm>
          <a:prstGeom prst="rect">
            <a:avLst/>
          </a:prstGeom>
          <a:ln>
            <a:noFill/>
          </a:ln>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09" name="Google Shape;109;p9"/>
          <p:cNvSpPr txBox="1"/>
          <p:nvPr>
            <p:ph idx="2" type="subTitle"/>
          </p:nvPr>
        </p:nvSpPr>
        <p:spPr>
          <a:xfrm>
            <a:off x="5258200" y="1229900"/>
            <a:ext cx="3165900" cy="33741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0" name="Google Shape;110;p9"/>
          <p:cNvSpPr/>
          <p:nvPr/>
        </p:nvSpPr>
        <p:spPr>
          <a:xfrm>
            <a:off x="-1066000" y="4148624"/>
            <a:ext cx="2318705" cy="2318705"/>
          </a:xfrm>
          <a:custGeom>
            <a:rect b="b" l="l" r="r" t="t"/>
            <a:pathLst>
              <a:path extrusionOk="0" h="3422443" w="3422443">
                <a:moveTo>
                  <a:pt x="2259660" y="227159"/>
                </a:moveTo>
                <a:lnTo>
                  <a:pt x="3195285" y="1162784"/>
                </a:lnTo>
                <a:cubicBezTo>
                  <a:pt x="3498163" y="1465663"/>
                  <a:pt x="3498163" y="1956752"/>
                  <a:pt x="3195285" y="2259660"/>
                </a:cubicBezTo>
                <a:lnTo>
                  <a:pt x="2259660" y="3195285"/>
                </a:lnTo>
                <a:cubicBezTo>
                  <a:pt x="1956781" y="3498164"/>
                  <a:pt x="1465692" y="3498164"/>
                  <a:pt x="1162784" y="3195285"/>
                </a:cubicBezTo>
                <a:lnTo>
                  <a:pt x="227159" y="2259660"/>
                </a:lnTo>
                <a:cubicBezTo>
                  <a:pt x="-75720" y="1956781"/>
                  <a:pt x="-75720" y="1465691"/>
                  <a:pt x="227159" y="1162784"/>
                </a:cubicBezTo>
                <a:lnTo>
                  <a:pt x="1162784" y="227159"/>
                </a:lnTo>
                <a:cubicBezTo>
                  <a:pt x="1465663" y="-75720"/>
                  <a:pt x="1956752" y="-75720"/>
                  <a:pt x="2259660" y="227159"/>
                </a:cubicBez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1" name="Google Shape;111;p9"/>
          <p:cNvSpPr/>
          <p:nvPr/>
        </p:nvSpPr>
        <p:spPr>
          <a:xfrm rot="-2700000">
            <a:off x="8725469" y="4535350"/>
            <a:ext cx="137292" cy="137292"/>
          </a:xfrm>
          <a:custGeom>
            <a:rect b="b" l="l" r="r" t="t"/>
            <a:pathLst>
              <a:path extrusionOk="0" h="171066" w="171066">
                <a:moveTo>
                  <a:pt x="0" y="0"/>
                </a:moveTo>
                <a:lnTo>
                  <a:pt x="171066" y="0"/>
                </a:lnTo>
                <a:lnTo>
                  <a:pt x="171066" y="171066"/>
                </a:lnTo>
                <a:lnTo>
                  <a:pt x="0" y="171066"/>
                </a:lnTo>
                <a:close/>
              </a:path>
            </a:pathLst>
          </a:custGeom>
          <a:solidFill>
            <a:srgbClr val="FCBD0E"/>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2" name="Google Shape;112;p9"/>
          <p:cNvSpPr/>
          <p:nvPr/>
        </p:nvSpPr>
        <p:spPr>
          <a:xfrm rot="5400000">
            <a:off x="7832400" y="516812"/>
            <a:ext cx="2085177" cy="901987"/>
          </a:xfrm>
          <a:custGeom>
            <a:rect b="b" l="l" r="r" t="t"/>
            <a:pathLst>
              <a:path extrusionOk="0" h="1437429" w="3322991">
                <a:moveTo>
                  <a:pt x="3322992" y="0"/>
                </a:moveTo>
                <a:cubicBezTo>
                  <a:pt x="3285309" y="100131"/>
                  <a:pt x="3226156" y="194049"/>
                  <a:pt x="3145559" y="274645"/>
                </a:cubicBezTo>
                <a:lnTo>
                  <a:pt x="2209934" y="1210270"/>
                </a:lnTo>
                <a:cubicBezTo>
                  <a:pt x="1907055" y="1513149"/>
                  <a:pt x="1415965" y="1513149"/>
                  <a:pt x="1113058" y="1210270"/>
                </a:cubicBezTo>
                <a:lnTo>
                  <a:pt x="177432" y="274645"/>
                </a:lnTo>
                <a:cubicBezTo>
                  <a:pt x="96837" y="194049"/>
                  <a:pt x="37683" y="100131"/>
                  <a:pt x="0" y="0"/>
                </a:cubicBezTo>
                <a:lnTo>
                  <a:pt x="3322992" y="0"/>
                </a:lnTo>
                <a:close/>
              </a:path>
            </a:pathLst>
          </a:custGeom>
          <a:solidFill>
            <a:schemeClr val="dk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3" name="Google Shape;113;p9"/>
          <p:cNvSpPr/>
          <p:nvPr/>
        </p:nvSpPr>
        <p:spPr>
          <a:xfrm rot="-2700000">
            <a:off x="248002" y="2229704"/>
            <a:ext cx="137292" cy="137292"/>
          </a:xfrm>
          <a:custGeom>
            <a:rect b="b" l="l" r="r" t="t"/>
            <a:pathLst>
              <a:path extrusionOk="0" h="171066" w="171066">
                <a:moveTo>
                  <a:pt x="0" y="0"/>
                </a:moveTo>
                <a:lnTo>
                  <a:pt x="171066" y="0"/>
                </a:lnTo>
                <a:lnTo>
                  <a:pt x="171066" y="171066"/>
                </a:lnTo>
                <a:lnTo>
                  <a:pt x="0" y="171066"/>
                </a:lnTo>
                <a:close/>
              </a:path>
            </a:pathLst>
          </a:custGeom>
          <a:solidFill>
            <a:srgbClr val="FA9D0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4" name="Google Shape;114;p9"/>
          <p:cNvSpPr/>
          <p:nvPr/>
        </p:nvSpPr>
        <p:spPr>
          <a:xfrm>
            <a:off x="3253647" y="4801005"/>
            <a:ext cx="119689" cy="119689"/>
          </a:xfrm>
          <a:custGeom>
            <a:rect b="b" l="l" r="r" t="t"/>
            <a:pathLst>
              <a:path extrusionOk="0" h="194616" w="194616">
                <a:moveTo>
                  <a:pt x="194616" y="97308"/>
                </a:moveTo>
                <a:cubicBezTo>
                  <a:pt x="194616" y="151050"/>
                  <a:pt x="151050" y="194616"/>
                  <a:pt x="97307" y="194616"/>
                </a:cubicBezTo>
                <a:cubicBezTo>
                  <a:pt x="43566" y="194616"/>
                  <a:pt x="-1" y="151050"/>
                  <a:pt x="-1" y="97308"/>
                </a:cubicBezTo>
                <a:cubicBezTo>
                  <a:pt x="-1" y="43566"/>
                  <a:pt x="43565" y="0"/>
                  <a:pt x="97307" y="0"/>
                </a:cubicBezTo>
                <a:cubicBezTo>
                  <a:pt x="151049" y="0"/>
                  <a:pt x="194616" y="43566"/>
                  <a:pt x="194616" y="9730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5" name="Google Shape;115;p9"/>
          <p:cNvSpPr/>
          <p:nvPr/>
        </p:nvSpPr>
        <p:spPr>
          <a:xfrm>
            <a:off x="-1253581" y="-1661857"/>
            <a:ext cx="2306972" cy="2306972"/>
          </a:xfrm>
          <a:custGeom>
            <a:rect b="b" l="l" r="r" t="t"/>
            <a:pathLst>
              <a:path extrusionOk="0" h="2306972" w="2306972">
                <a:moveTo>
                  <a:pt x="2306973" y="1153486"/>
                </a:moveTo>
                <a:cubicBezTo>
                  <a:pt x="2306973" y="1790539"/>
                  <a:pt x="1790539" y="2306973"/>
                  <a:pt x="1153486" y="2306973"/>
                </a:cubicBezTo>
                <a:cubicBezTo>
                  <a:pt x="516433" y="2306973"/>
                  <a:pt x="0" y="1790539"/>
                  <a:pt x="0" y="1153486"/>
                </a:cubicBezTo>
                <a:cubicBezTo>
                  <a:pt x="0" y="516434"/>
                  <a:pt x="516433" y="0"/>
                  <a:pt x="1153486" y="0"/>
                </a:cubicBezTo>
                <a:cubicBezTo>
                  <a:pt x="1790539" y="0"/>
                  <a:pt x="2306973" y="516433"/>
                  <a:pt x="2306973" y="1153486"/>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116" name="Google Shape;116;p9"/>
          <p:cNvSpPr/>
          <p:nvPr/>
        </p:nvSpPr>
        <p:spPr>
          <a:xfrm rot="-2700000">
            <a:off x="2499794" y="131811"/>
            <a:ext cx="137292" cy="137292"/>
          </a:xfrm>
          <a:custGeom>
            <a:rect b="b" l="l" r="r" t="t"/>
            <a:pathLst>
              <a:path extrusionOk="0" h="171066" w="171066">
                <a:moveTo>
                  <a:pt x="0" y="0"/>
                </a:moveTo>
                <a:lnTo>
                  <a:pt x="171066" y="0"/>
                </a:lnTo>
                <a:lnTo>
                  <a:pt x="171066" y="171066"/>
                </a:lnTo>
                <a:lnTo>
                  <a:pt x="0" y="171066"/>
                </a:ln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17" name="Shape 117"/>
        <p:cNvGrpSpPr/>
        <p:nvPr/>
      </p:nvGrpSpPr>
      <p:grpSpPr>
        <a:xfrm>
          <a:off x="0" y="0"/>
          <a:ext cx="0" cy="0"/>
          <a:chOff x="0" y="0"/>
          <a:chExt cx="0" cy="0"/>
        </a:xfrm>
      </p:grpSpPr>
      <p:sp>
        <p:nvSpPr>
          <p:cNvPr id="118" name="Google Shape;118;p10"/>
          <p:cNvSpPr/>
          <p:nvPr>
            <p:ph idx="2" type="pic"/>
          </p:nvPr>
        </p:nvSpPr>
        <p:spPr>
          <a:xfrm>
            <a:off x="25" y="0"/>
            <a:ext cx="9144000" cy="5143500"/>
          </a:xfrm>
          <a:prstGeom prst="rect">
            <a:avLst/>
          </a:prstGeom>
          <a:noFill/>
          <a:ln>
            <a:noFill/>
          </a:ln>
        </p:spPr>
      </p:sp>
      <p:sp>
        <p:nvSpPr>
          <p:cNvPr id="119" name="Google Shape;119;p10"/>
          <p:cNvSpPr txBox="1"/>
          <p:nvPr>
            <p:ph type="title"/>
          </p:nvPr>
        </p:nvSpPr>
        <p:spPr>
          <a:xfrm>
            <a:off x="5618875" y="539500"/>
            <a:ext cx="2811900" cy="627000"/>
          </a:xfrm>
          <a:prstGeom prst="rect">
            <a:avLst/>
          </a:prstGeom>
          <a:solidFill>
            <a:schemeClr val="dk2"/>
          </a:solidFill>
          <a:ln>
            <a:noFill/>
          </a:ln>
        </p:spPr>
        <p:txBody>
          <a:bodyPr anchorCtr="0" anchor="ctr" bIns="91425" lIns="91425" spcFirstLastPara="1" rIns="91425" wrap="square" tIns="91425">
            <a:noAutofit/>
          </a:bodyPr>
          <a:lstStyle>
            <a:lvl1pPr lvl="0" rtl="0">
              <a:spcBef>
                <a:spcPts val="0"/>
              </a:spcBef>
              <a:spcAft>
                <a:spcPts val="0"/>
              </a:spcAft>
              <a:buSzPts val="3000"/>
              <a:buNone/>
              <a:defRPr sz="20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theme" Target="../theme/theme2.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3000"/>
              <a:buFont typeface="Passion One"/>
              <a:buNone/>
              <a:defRPr sz="3000">
                <a:solidFill>
                  <a:schemeClr val="dk1"/>
                </a:solidFill>
                <a:latin typeface="Passion One"/>
                <a:ea typeface="Passion One"/>
                <a:cs typeface="Passion One"/>
                <a:sym typeface="Passion One"/>
              </a:defRPr>
            </a:lvl1pPr>
            <a:lvl2pPr lvl="1"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2pPr>
            <a:lvl3pPr lvl="2"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3pPr>
            <a:lvl4pPr lvl="3"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4pPr>
            <a:lvl5pPr lvl="4"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5pPr>
            <a:lvl6pPr lvl="5"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6pPr>
            <a:lvl7pPr lvl="6"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7pPr>
            <a:lvl8pPr lvl="7"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8pPr>
            <a:lvl9pPr lvl="8" rtl="0">
              <a:spcBef>
                <a:spcPts val="0"/>
              </a:spcBef>
              <a:spcAft>
                <a:spcPts val="0"/>
              </a:spcAft>
              <a:buClr>
                <a:schemeClr val="dk1"/>
              </a:buClr>
              <a:buSzPts val="3500"/>
              <a:buFont typeface="Passion One"/>
              <a:buNone/>
              <a:defRPr sz="3500">
                <a:solidFill>
                  <a:schemeClr val="dk1"/>
                </a:solidFill>
                <a:latin typeface="Passion One"/>
                <a:ea typeface="Passion One"/>
                <a:cs typeface="Passion One"/>
                <a:sym typeface="Passion One"/>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1pPr>
            <a:lvl2pPr indent="-317500" lvl="1" marL="914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2pPr>
            <a:lvl3pPr indent="-317500" lvl="2" marL="1371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3pPr>
            <a:lvl4pPr indent="-317500" lvl="3" marL="1828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4pPr>
            <a:lvl5pPr indent="-317500" lvl="4" marL="22860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5pPr>
            <a:lvl6pPr indent="-317500" lvl="5" marL="27432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6pPr>
            <a:lvl7pPr indent="-317500" lvl="6" marL="32004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7pPr>
            <a:lvl8pPr indent="-317500" lvl="7" marL="36576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8pPr>
            <a:lvl9pPr indent="-317500" lvl="8" marL="4114800">
              <a:lnSpc>
                <a:spcPct val="115000"/>
              </a:lnSpc>
              <a:spcBef>
                <a:spcPts val="0"/>
              </a:spcBef>
              <a:spcAft>
                <a:spcPts val="0"/>
              </a:spcAft>
              <a:buClr>
                <a:schemeClr val="dk1"/>
              </a:buClr>
              <a:buSzPts val="1400"/>
              <a:buFont typeface="Inter"/>
              <a:buChar char="■"/>
              <a:defRPr>
                <a:solidFill>
                  <a:schemeClr val="dk1"/>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340">
          <p15:clr>
            <a:srgbClr val="EA4335"/>
          </p15:clr>
        </p15:guide>
        <p15:guide id="2" orient="horz" pos="2900">
          <p15:clr>
            <a:srgbClr val="EA4335"/>
          </p15:clr>
        </p15:guide>
        <p15:guide id="3" pos="449">
          <p15:clr>
            <a:srgbClr val="EA4335"/>
          </p15:clr>
        </p15:guide>
        <p15:guide id="4" pos="5311">
          <p15:clr>
            <a:srgbClr val="EA4335"/>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1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 Id="rId3"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4.xml"/><Relationship Id="rId2" Type="http://schemas.openxmlformats.org/officeDocument/2006/relationships/notesSlide" Target="../notesSlides/notesSlide2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6.png"/><Relationship Id="rId5"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1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29"/>
          <p:cNvSpPr txBox="1"/>
          <p:nvPr>
            <p:ph type="ctrTitle"/>
          </p:nvPr>
        </p:nvSpPr>
        <p:spPr>
          <a:xfrm>
            <a:off x="1264050" y="1699800"/>
            <a:ext cx="6615900" cy="17439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5900" u="sng"/>
              <a:t>Team 3</a:t>
            </a:r>
            <a:endParaRPr sz="5900" u="sng"/>
          </a:p>
          <a:p>
            <a:pPr indent="0" lvl="0" marL="0" rtl="0" algn="ctr">
              <a:spcBef>
                <a:spcPts val="0"/>
              </a:spcBef>
              <a:spcAft>
                <a:spcPts val="0"/>
              </a:spcAft>
              <a:buNone/>
            </a:pPr>
            <a:r>
              <a:rPr lang="en" sz="5900"/>
              <a:t>Bank Loan Case Study</a:t>
            </a:r>
            <a:endParaRPr sz="5900"/>
          </a:p>
        </p:txBody>
      </p:sp>
      <p:sp>
        <p:nvSpPr>
          <p:cNvPr id="391" name="Google Shape;391;p29"/>
          <p:cNvSpPr txBox="1"/>
          <p:nvPr>
            <p:ph idx="1" type="subTitle"/>
          </p:nvPr>
        </p:nvSpPr>
        <p:spPr>
          <a:xfrm>
            <a:off x="2430150" y="3706625"/>
            <a:ext cx="4283700" cy="450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hlink"/>
              </a:buClr>
              <a:buSzPts val="1100"/>
              <a:buFont typeface="Arial"/>
              <a:buNone/>
            </a:pPr>
            <a:r>
              <a:rPr lang="en" sz="1100">
                <a:latin typeface="Passion One"/>
                <a:ea typeface="Passion One"/>
                <a:cs typeface="Passion One"/>
                <a:sym typeface="Passion One"/>
              </a:rPr>
              <a:t>Dinan Sooriyaarachchi, Louisa Anjanette Auwlia, Benjamin Tran, Brandon Tang, Amelie Carrillo, Keira Sakamoto</a:t>
            </a:r>
            <a:endParaRPr sz="1700">
              <a:latin typeface="Passion One"/>
              <a:ea typeface="Passion One"/>
              <a:cs typeface="Passion One"/>
              <a:sym typeface="Passion One"/>
            </a:endParaRPr>
          </a:p>
        </p:txBody>
      </p:sp>
      <p:grpSp>
        <p:nvGrpSpPr>
          <p:cNvPr id="392" name="Google Shape;392;p29"/>
          <p:cNvGrpSpPr/>
          <p:nvPr/>
        </p:nvGrpSpPr>
        <p:grpSpPr>
          <a:xfrm>
            <a:off x="8118467" y="4032000"/>
            <a:ext cx="1098804" cy="732535"/>
            <a:chOff x="8118467" y="4032000"/>
            <a:chExt cx="1098804" cy="732535"/>
          </a:xfrm>
        </p:grpSpPr>
        <p:sp>
          <p:nvSpPr>
            <p:cNvPr id="393" name="Google Shape;393;p29"/>
            <p:cNvSpPr/>
            <p:nvPr/>
          </p:nvSpPr>
          <p:spPr>
            <a:xfrm>
              <a:off x="8118467" y="4032000"/>
              <a:ext cx="183134" cy="183133"/>
            </a:xfrm>
            <a:custGeom>
              <a:rect b="b" l="l" r="r" t="t"/>
              <a:pathLst>
                <a:path extrusionOk="0" h="254246" w="254247">
                  <a:moveTo>
                    <a:pt x="254248" y="254247"/>
                  </a:moveTo>
                  <a:lnTo>
                    <a:pt x="0" y="254247"/>
                  </a:lnTo>
                  <a:lnTo>
                    <a:pt x="0" y="106044"/>
                  </a:lnTo>
                  <a:cubicBezTo>
                    <a:pt x="0" y="47477"/>
                    <a:pt x="47477" y="0"/>
                    <a:pt x="106044" y="0"/>
                  </a:cubicBezTo>
                  <a:lnTo>
                    <a:pt x="254248" y="0"/>
                  </a:lnTo>
                  <a:lnTo>
                    <a:pt x="254248"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4" name="Google Shape;394;p29"/>
            <p:cNvSpPr/>
            <p:nvPr/>
          </p:nvSpPr>
          <p:spPr>
            <a:xfrm>
              <a:off x="8118467" y="4215134"/>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5" name="Google Shape;395;p29"/>
            <p:cNvSpPr/>
            <p:nvPr/>
          </p:nvSpPr>
          <p:spPr>
            <a:xfrm>
              <a:off x="8118467" y="4398268"/>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6" name="Google Shape;396;p29"/>
            <p:cNvSpPr/>
            <p:nvPr/>
          </p:nvSpPr>
          <p:spPr>
            <a:xfrm>
              <a:off x="8118467" y="4581402"/>
              <a:ext cx="183134" cy="183079"/>
            </a:xfrm>
            <a:custGeom>
              <a:rect b="b" l="l" r="r" t="t"/>
              <a:pathLst>
                <a:path extrusionOk="0" h="254170" w="254247">
                  <a:moveTo>
                    <a:pt x="254248" y="254171"/>
                  </a:moveTo>
                  <a:lnTo>
                    <a:pt x="106044" y="254171"/>
                  </a:lnTo>
                  <a:cubicBezTo>
                    <a:pt x="47477" y="254171"/>
                    <a:pt x="0" y="206694"/>
                    <a:pt x="0" y="148127"/>
                  </a:cubicBezTo>
                  <a:lnTo>
                    <a:pt x="0" y="0"/>
                  </a:lnTo>
                  <a:lnTo>
                    <a:pt x="254248" y="0"/>
                  </a:lnTo>
                  <a:lnTo>
                    <a:pt x="254248" y="25417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7" name="Google Shape;397;p29"/>
            <p:cNvSpPr/>
            <p:nvPr/>
          </p:nvSpPr>
          <p:spPr>
            <a:xfrm>
              <a:off x="8301601" y="4032000"/>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8" name="Google Shape;398;p29"/>
            <p:cNvSpPr/>
            <p:nvPr/>
          </p:nvSpPr>
          <p:spPr>
            <a:xfrm>
              <a:off x="8301601" y="4215134"/>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399" name="Google Shape;399;p29"/>
            <p:cNvSpPr/>
            <p:nvPr/>
          </p:nvSpPr>
          <p:spPr>
            <a:xfrm>
              <a:off x="8301601" y="4398268"/>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0" name="Google Shape;400;p29"/>
            <p:cNvSpPr/>
            <p:nvPr/>
          </p:nvSpPr>
          <p:spPr>
            <a:xfrm>
              <a:off x="8301601" y="4581402"/>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1" name="Google Shape;401;p29"/>
            <p:cNvSpPr/>
            <p:nvPr/>
          </p:nvSpPr>
          <p:spPr>
            <a:xfrm>
              <a:off x="8484735" y="4032000"/>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2" name="Google Shape;402;p29"/>
            <p:cNvSpPr/>
            <p:nvPr/>
          </p:nvSpPr>
          <p:spPr>
            <a:xfrm>
              <a:off x="8484735" y="4215134"/>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3" name="Google Shape;403;p29"/>
            <p:cNvSpPr/>
            <p:nvPr/>
          </p:nvSpPr>
          <p:spPr>
            <a:xfrm>
              <a:off x="8484735" y="4398268"/>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4" name="Google Shape;404;p29"/>
            <p:cNvSpPr/>
            <p:nvPr/>
          </p:nvSpPr>
          <p:spPr>
            <a:xfrm>
              <a:off x="8484735" y="4581402"/>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5" name="Google Shape;405;p29"/>
            <p:cNvSpPr/>
            <p:nvPr/>
          </p:nvSpPr>
          <p:spPr>
            <a:xfrm>
              <a:off x="8667869" y="4032000"/>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6" name="Google Shape;406;p29"/>
            <p:cNvSpPr/>
            <p:nvPr/>
          </p:nvSpPr>
          <p:spPr>
            <a:xfrm>
              <a:off x="8667869" y="4215134"/>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7" name="Google Shape;407;p29"/>
            <p:cNvSpPr/>
            <p:nvPr/>
          </p:nvSpPr>
          <p:spPr>
            <a:xfrm>
              <a:off x="8667869" y="4398268"/>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8" name="Google Shape;408;p29"/>
            <p:cNvSpPr/>
            <p:nvPr/>
          </p:nvSpPr>
          <p:spPr>
            <a:xfrm>
              <a:off x="8667869" y="4581402"/>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09" name="Google Shape;409;p29"/>
            <p:cNvSpPr/>
            <p:nvPr/>
          </p:nvSpPr>
          <p:spPr>
            <a:xfrm>
              <a:off x="8851003" y="4032000"/>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0" name="Google Shape;410;p29"/>
            <p:cNvSpPr/>
            <p:nvPr/>
          </p:nvSpPr>
          <p:spPr>
            <a:xfrm>
              <a:off x="8851003" y="4215134"/>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1" name="Google Shape;411;p29"/>
            <p:cNvSpPr/>
            <p:nvPr/>
          </p:nvSpPr>
          <p:spPr>
            <a:xfrm>
              <a:off x="8851003" y="4398268"/>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2" name="Google Shape;412;p29"/>
            <p:cNvSpPr/>
            <p:nvPr/>
          </p:nvSpPr>
          <p:spPr>
            <a:xfrm>
              <a:off x="8851003" y="4581402"/>
              <a:ext cx="183133" cy="183133"/>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3" name="Google Shape;413;p29"/>
            <p:cNvSpPr/>
            <p:nvPr/>
          </p:nvSpPr>
          <p:spPr>
            <a:xfrm>
              <a:off x="9034137" y="4032000"/>
              <a:ext cx="183133" cy="183133"/>
            </a:xfrm>
            <a:custGeom>
              <a:rect b="b" l="l" r="r" t="t"/>
              <a:pathLst>
                <a:path extrusionOk="0" h="254246" w="254246">
                  <a:moveTo>
                    <a:pt x="254247" y="254247"/>
                  </a:moveTo>
                  <a:lnTo>
                    <a:pt x="0" y="254247"/>
                  </a:lnTo>
                  <a:lnTo>
                    <a:pt x="0" y="0"/>
                  </a:lnTo>
                  <a:lnTo>
                    <a:pt x="148203" y="0"/>
                  </a:lnTo>
                  <a:cubicBezTo>
                    <a:pt x="206770" y="0"/>
                    <a:pt x="254247" y="47477"/>
                    <a:pt x="254247" y="106044"/>
                  </a:cubicBezTo>
                  <a:lnTo>
                    <a:pt x="254247"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4" name="Google Shape;414;p29"/>
            <p:cNvSpPr/>
            <p:nvPr/>
          </p:nvSpPr>
          <p:spPr>
            <a:xfrm>
              <a:off x="9034137" y="4215134"/>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5" name="Google Shape;415;p29"/>
            <p:cNvSpPr/>
            <p:nvPr/>
          </p:nvSpPr>
          <p:spPr>
            <a:xfrm>
              <a:off x="9034137" y="4398268"/>
              <a:ext cx="183133" cy="183133"/>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6" name="Google Shape;416;p29"/>
            <p:cNvSpPr/>
            <p:nvPr/>
          </p:nvSpPr>
          <p:spPr>
            <a:xfrm>
              <a:off x="9034082" y="4581402"/>
              <a:ext cx="183133" cy="183079"/>
            </a:xfrm>
            <a:custGeom>
              <a:rect b="b" l="l" r="r" t="t"/>
              <a:pathLst>
                <a:path extrusionOk="0" h="254170" w="254246">
                  <a:moveTo>
                    <a:pt x="148203" y="254171"/>
                  </a:moveTo>
                  <a:lnTo>
                    <a:pt x="0" y="254171"/>
                  </a:lnTo>
                  <a:lnTo>
                    <a:pt x="0" y="0"/>
                  </a:lnTo>
                  <a:lnTo>
                    <a:pt x="254247" y="0"/>
                  </a:lnTo>
                  <a:lnTo>
                    <a:pt x="254247" y="148203"/>
                  </a:lnTo>
                  <a:cubicBezTo>
                    <a:pt x="254323" y="206694"/>
                    <a:pt x="206770" y="254171"/>
                    <a:pt x="148203" y="25417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7" name="Google Shape;417;p29"/>
            <p:cNvSpPr/>
            <p:nvPr/>
          </p:nvSpPr>
          <p:spPr>
            <a:xfrm>
              <a:off x="8273696" y="4184110"/>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8" name="Google Shape;418;p29"/>
            <p:cNvSpPr/>
            <p:nvPr/>
          </p:nvSpPr>
          <p:spPr>
            <a:xfrm>
              <a:off x="8368300" y="4275103"/>
              <a:ext cx="55810" cy="55810"/>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19" name="Google Shape;419;p29"/>
            <p:cNvSpPr/>
            <p:nvPr/>
          </p:nvSpPr>
          <p:spPr>
            <a:xfrm>
              <a:off x="8588258" y="4076429"/>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0" name="Google Shape;420;p29"/>
            <p:cNvSpPr/>
            <p:nvPr/>
          </p:nvSpPr>
          <p:spPr>
            <a:xfrm>
              <a:off x="8456830" y="4433997"/>
              <a:ext cx="55810" cy="55810"/>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1" name="Google Shape;421;p29"/>
            <p:cNvSpPr/>
            <p:nvPr/>
          </p:nvSpPr>
          <p:spPr>
            <a:xfrm>
              <a:off x="8726908" y="4658168"/>
              <a:ext cx="55810" cy="55810"/>
            </a:xfrm>
            <a:custGeom>
              <a:rect b="b" l="l" r="r" t="t"/>
              <a:pathLst>
                <a:path extrusionOk="0" h="77481" w="77481">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2" name="Google Shape;422;p29"/>
            <p:cNvSpPr/>
            <p:nvPr/>
          </p:nvSpPr>
          <p:spPr>
            <a:xfrm>
              <a:off x="8518057" y="4370363"/>
              <a:ext cx="55810" cy="55810"/>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3" name="Google Shape;423;p29"/>
            <p:cNvSpPr/>
            <p:nvPr/>
          </p:nvSpPr>
          <p:spPr>
            <a:xfrm>
              <a:off x="8170393" y="4076429"/>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4" name="Google Shape;424;p29"/>
            <p:cNvSpPr/>
            <p:nvPr/>
          </p:nvSpPr>
          <p:spPr>
            <a:xfrm>
              <a:off x="8456830" y="4293542"/>
              <a:ext cx="55810" cy="55810"/>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5" name="Google Shape;425;p29"/>
            <p:cNvSpPr/>
            <p:nvPr/>
          </p:nvSpPr>
          <p:spPr>
            <a:xfrm>
              <a:off x="8368300" y="4378844"/>
              <a:ext cx="55810" cy="55810"/>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6" name="Google Shape;426;p29"/>
            <p:cNvSpPr/>
            <p:nvPr/>
          </p:nvSpPr>
          <p:spPr>
            <a:xfrm>
              <a:off x="8202566" y="4461903"/>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7" name="Google Shape;427;p29"/>
            <p:cNvSpPr/>
            <p:nvPr/>
          </p:nvSpPr>
          <p:spPr>
            <a:xfrm>
              <a:off x="8174660" y="4617132"/>
              <a:ext cx="55810" cy="55810"/>
            </a:xfrm>
            <a:custGeom>
              <a:rect b="b" l="l" r="r" t="t"/>
              <a:pathLst>
                <a:path extrusionOk="0" h="77481" w="77482">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8" name="Google Shape;428;p29"/>
            <p:cNvSpPr/>
            <p:nvPr/>
          </p:nvSpPr>
          <p:spPr>
            <a:xfrm>
              <a:off x="8273696" y="4321447"/>
              <a:ext cx="55810" cy="55810"/>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29" name="Google Shape;429;p29"/>
            <p:cNvSpPr/>
            <p:nvPr/>
          </p:nvSpPr>
          <p:spPr>
            <a:xfrm>
              <a:off x="8919671" y="4247252"/>
              <a:ext cx="55810" cy="55810"/>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0" name="Google Shape;430;p29"/>
          <p:cNvGrpSpPr/>
          <p:nvPr/>
        </p:nvGrpSpPr>
        <p:grpSpPr>
          <a:xfrm>
            <a:off x="1062846" y="290916"/>
            <a:ext cx="901968" cy="901968"/>
            <a:chOff x="1350404" y="-3124999"/>
            <a:chExt cx="1570279" cy="1570279"/>
          </a:xfrm>
        </p:grpSpPr>
        <p:sp>
          <p:nvSpPr>
            <p:cNvPr id="431" name="Google Shape;431;p29"/>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2" name="Google Shape;432;p29"/>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3" name="Google Shape;433;p29"/>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4" name="Google Shape;434;p29"/>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35" name="Google Shape;435;p29"/>
          <p:cNvGrpSpPr/>
          <p:nvPr/>
        </p:nvGrpSpPr>
        <p:grpSpPr>
          <a:xfrm>
            <a:off x="4060641" y="362469"/>
            <a:ext cx="1022706" cy="830413"/>
            <a:chOff x="7329141" y="362469"/>
            <a:chExt cx="1022706" cy="830413"/>
          </a:xfrm>
        </p:grpSpPr>
        <p:sp>
          <p:nvSpPr>
            <p:cNvPr id="436" name="Google Shape;436;p29"/>
            <p:cNvSpPr/>
            <p:nvPr/>
          </p:nvSpPr>
          <p:spPr>
            <a:xfrm>
              <a:off x="7329141" y="362469"/>
              <a:ext cx="1022706" cy="830413"/>
            </a:xfrm>
            <a:custGeom>
              <a:rect b="b" l="l" r="r" t="t"/>
              <a:pathLst>
                <a:path extrusionOk="0" h="1544092" w="1901648">
                  <a:moveTo>
                    <a:pt x="1770840" y="1544092"/>
                  </a:moveTo>
                  <a:lnTo>
                    <a:pt x="130807" y="1544092"/>
                  </a:lnTo>
                  <a:cubicBezTo>
                    <a:pt x="58567" y="1544092"/>
                    <a:pt x="0" y="1485525"/>
                    <a:pt x="0" y="1413285"/>
                  </a:cubicBezTo>
                  <a:lnTo>
                    <a:pt x="0" y="130808"/>
                  </a:lnTo>
                  <a:cubicBezTo>
                    <a:pt x="0" y="58567"/>
                    <a:pt x="58567" y="0"/>
                    <a:pt x="130807" y="0"/>
                  </a:cubicBezTo>
                  <a:lnTo>
                    <a:pt x="1770840" y="0"/>
                  </a:lnTo>
                  <a:cubicBezTo>
                    <a:pt x="1843081" y="0"/>
                    <a:pt x="1901648" y="58567"/>
                    <a:pt x="1901648" y="130808"/>
                  </a:cubicBezTo>
                  <a:lnTo>
                    <a:pt x="1901648" y="1413285"/>
                  </a:lnTo>
                  <a:cubicBezTo>
                    <a:pt x="1901648" y="1485449"/>
                    <a:pt x="1843081" y="1544092"/>
                    <a:pt x="1770840" y="154409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37" name="Google Shape;437;p29"/>
            <p:cNvSpPr/>
            <p:nvPr/>
          </p:nvSpPr>
          <p:spPr>
            <a:xfrm>
              <a:off x="7479397" y="507863"/>
              <a:ext cx="275878" cy="490191"/>
            </a:xfrm>
            <a:custGeom>
              <a:rect b="b" l="l" r="r" t="t"/>
              <a:pathLst>
                <a:path extrusionOk="0" h="911475" w="512975">
                  <a:moveTo>
                    <a:pt x="512976" y="0"/>
                  </a:moveTo>
                  <a:cubicBezTo>
                    <a:pt x="229635" y="0"/>
                    <a:pt x="0" y="229635"/>
                    <a:pt x="0" y="512976"/>
                  </a:cubicBezTo>
                  <a:cubicBezTo>
                    <a:pt x="0" y="673864"/>
                    <a:pt x="74064" y="817434"/>
                    <a:pt x="189983" y="911476"/>
                  </a:cubicBezTo>
                  <a:lnTo>
                    <a:pt x="512976" y="512976"/>
                  </a:lnTo>
                  <a:lnTo>
                    <a:pt x="512976" y="0"/>
                  </a:ln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38" name="Google Shape;438;p29"/>
            <p:cNvGrpSpPr/>
            <p:nvPr/>
          </p:nvGrpSpPr>
          <p:grpSpPr>
            <a:xfrm>
              <a:off x="7581570" y="507863"/>
              <a:ext cx="449624" cy="551756"/>
              <a:chOff x="6727477" y="1096947"/>
              <a:chExt cx="836044" cy="1025951"/>
            </a:xfrm>
          </p:grpSpPr>
          <p:sp>
            <p:nvSpPr>
              <p:cNvPr id="439" name="Google Shape;439;p29"/>
              <p:cNvSpPr/>
              <p:nvPr/>
            </p:nvSpPr>
            <p:spPr>
              <a:xfrm>
                <a:off x="7050546" y="1096947"/>
                <a:ext cx="512975" cy="1014176"/>
              </a:xfrm>
              <a:custGeom>
                <a:rect b="b" l="l" r="r" t="t"/>
                <a:pathLst>
                  <a:path extrusionOk="0" h="1014176" w="512975">
                    <a:moveTo>
                      <a:pt x="512976" y="512976"/>
                    </a:moveTo>
                    <a:cubicBezTo>
                      <a:pt x="512976" y="229635"/>
                      <a:pt x="283341" y="0"/>
                      <a:pt x="0" y="0"/>
                    </a:cubicBezTo>
                    <a:lnTo>
                      <a:pt x="0" y="512976"/>
                    </a:lnTo>
                    <a:lnTo>
                      <a:pt x="109538" y="1014177"/>
                    </a:lnTo>
                    <a:cubicBezTo>
                      <a:pt x="340161" y="963966"/>
                      <a:pt x="512976" y="758639"/>
                      <a:pt x="512976" y="512976"/>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0" name="Google Shape;440;p29"/>
              <p:cNvSpPr/>
              <p:nvPr/>
            </p:nvSpPr>
            <p:spPr>
              <a:xfrm>
                <a:off x="6727477" y="1609923"/>
                <a:ext cx="432531" cy="512975"/>
              </a:xfrm>
              <a:custGeom>
                <a:rect b="b" l="l" r="r" t="t"/>
                <a:pathLst>
                  <a:path extrusionOk="0" h="512975" w="432531">
                    <a:moveTo>
                      <a:pt x="0" y="398500"/>
                    </a:moveTo>
                    <a:cubicBezTo>
                      <a:pt x="88192" y="470057"/>
                      <a:pt x="200617" y="512976"/>
                      <a:pt x="322993" y="512976"/>
                    </a:cubicBezTo>
                    <a:cubicBezTo>
                      <a:pt x="360594" y="512976"/>
                      <a:pt x="397208" y="508874"/>
                      <a:pt x="432531" y="501201"/>
                    </a:cubicBezTo>
                    <a:lnTo>
                      <a:pt x="322993" y="0"/>
                    </a:lnTo>
                    <a:lnTo>
                      <a:pt x="0" y="39850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41" name="Google Shape;441;p29"/>
            <p:cNvSpPr/>
            <p:nvPr/>
          </p:nvSpPr>
          <p:spPr>
            <a:xfrm>
              <a:off x="7755275" y="507863"/>
              <a:ext cx="222402" cy="439126"/>
            </a:xfrm>
            <a:custGeom>
              <a:rect b="b" l="l" r="r" t="t"/>
              <a:pathLst>
                <a:path extrusionOk="0" h="816522" w="413540">
                  <a:moveTo>
                    <a:pt x="0" y="0"/>
                  </a:moveTo>
                  <a:lnTo>
                    <a:pt x="0" y="512976"/>
                  </a:lnTo>
                  <a:lnTo>
                    <a:pt x="413541" y="81652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2" name="Google Shape;442;p29"/>
            <p:cNvSpPr/>
            <p:nvPr/>
          </p:nvSpPr>
          <p:spPr>
            <a:xfrm>
              <a:off x="7918481" y="577354"/>
              <a:ext cx="207735" cy="40730"/>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3" name="Google Shape;443;p29"/>
            <p:cNvSpPr/>
            <p:nvPr/>
          </p:nvSpPr>
          <p:spPr>
            <a:xfrm>
              <a:off x="7986379" y="855683"/>
              <a:ext cx="207735" cy="40730"/>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4" name="Google Shape;444;p29"/>
            <p:cNvSpPr/>
            <p:nvPr/>
          </p:nvSpPr>
          <p:spPr>
            <a:xfrm>
              <a:off x="8078706" y="664248"/>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5" name="Google Shape;445;p29"/>
            <p:cNvSpPr/>
            <p:nvPr/>
          </p:nvSpPr>
          <p:spPr>
            <a:xfrm>
              <a:off x="8078706" y="691415"/>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6" name="Google Shape;446;p29"/>
            <p:cNvSpPr/>
            <p:nvPr/>
          </p:nvSpPr>
          <p:spPr>
            <a:xfrm>
              <a:off x="8078706" y="718541"/>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7" name="Google Shape;447;p29"/>
            <p:cNvSpPr/>
            <p:nvPr/>
          </p:nvSpPr>
          <p:spPr>
            <a:xfrm>
              <a:off x="8078706" y="946989"/>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8" name="Google Shape;448;p29"/>
            <p:cNvSpPr/>
            <p:nvPr/>
          </p:nvSpPr>
          <p:spPr>
            <a:xfrm>
              <a:off x="8078706" y="974156"/>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49" name="Google Shape;449;p29"/>
            <p:cNvSpPr/>
            <p:nvPr/>
          </p:nvSpPr>
          <p:spPr>
            <a:xfrm>
              <a:off x="8078706" y="1001323"/>
              <a:ext cx="133057" cy="4085"/>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450" name="Google Shape;450;p29"/>
          <p:cNvGrpSpPr/>
          <p:nvPr/>
        </p:nvGrpSpPr>
        <p:grpSpPr>
          <a:xfrm>
            <a:off x="-215300" y="3851305"/>
            <a:ext cx="1694813" cy="830678"/>
            <a:chOff x="-215300" y="3851305"/>
            <a:chExt cx="1694813" cy="830678"/>
          </a:xfrm>
        </p:grpSpPr>
        <p:sp>
          <p:nvSpPr>
            <p:cNvPr id="451" name="Google Shape;451;p29"/>
            <p:cNvSpPr/>
            <p:nvPr/>
          </p:nvSpPr>
          <p:spPr>
            <a:xfrm>
              <a:off x="861887" y="3947362"/>
              <a:ext cx="215268" cy="42207"/>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52" name="Google Shape;452;p29"/>
            <p:cNvGrpSpPr/>
            <p:nvPr/>
          </p:nvGrpSpPr>
          <p:grpSpPr>
            <a:xfrm>
              <a:off x="861887" y="4031521"/>
              <a:ext cx="137882" cy="60495"/>
              <a:chOff x="1949580" y="3551527"/>
              <a:chExt cx="247410" cy="108551"/>
            </a:xfrm>
          </p:grpSpPr>
          <p:sp>
            <p:nvSpPr>
              <p:cNvPr id="453" name="Google Shape;453;p29"/>
              <p:cNvSpPr/>
              <p:nvPr/>
            </p:nvSpPr>
            <p:spPr>
              <a:xfrm>
                <a:off x="1949580" y="355152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4" name="Google Shape;454;p29"/>
              <p:cNvSpPr/>
              <p:nvPr/>
            </p:nvSpPr>
            <p:spPr>
              <a:xfrm>
                <a:off x="1949580" y="360196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5" name="Google Shape;455;p29"/>
              <p:cNvSpPr/>
              <p:nvPr/>
            </p:nvSpPr>
            <p:spPr>
              <a:xfrm>
                <a:off x="1949580" y="3652482"/>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456" name="Google Shape;456;p29"/>
            <p:cNvSpPr/>
            <p:nvPr/>
          </p:nvSpPr>
          <p:spPr>
            <a:xfrm>
              <a:off x="-85801" y="4070172"/>
              <a:ext cx="105708" cy="61151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7" name="Google Shape;457;p29"/>
            <p:cNvSpPr/>
            <p:nvPr/>
          </p:nvSpPr>
          <p:spPr>
            <a:xfrm>
              <a:off x="104109" y="4375950"/>
              <a:ext cx="105745" cy="305846"/>
            </a:xfrm>
            <a:custGeom>
              <a:rect b="b" l="l" r="r" t="t"/>
              <a:pathLst>
                <a:path extrusionOk="0" h="548602" w="189678">
                  <a:moveTo>
                    <a:pt x="0" y="0"/>
                  </a:moveTo>
                  <a:lnTo>
                    <a:pt x="189679" y="0"/>
                  </a:lnTo>
                  <a:lnTo>
                    <a:pt x="189679" y="548602"/>
                  </a:lnTo>
                  <a:lnTo>
                    <a:pt x="0" y="548602"/>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8" name="Google Shape;458;p29"/>
            <p:cNvSpPr/>
            <p:nvPr/>
          </p:nvSpPr>
          <p:spPr>
            <a:xfrm>
              <a:off x="294020" y="4210340"/>
              <a:ext cx="105708" cy="471388"/>
            </a:xfrm>
            <a:custGeom>
              <a:rect b="b" l="l" r="r" t="t"/>
              <a:pathLst>
                <a:path extrusionOk="0" h="845843" w="189678">
                  <a:moveTo>
                    <a:pt x="0" y="0"/>
                  </a:moveTo>
                  <a:lnTo>
                    <a:pt x="189679" y="0"/>
                  </a:lnTo>
                  <a:lnTo>
                    <a:pt x="189679" y="845844"/>
                  </a:lnTo>
                  <a:lnTo>
                    <a:pt x="0" y="845844"/>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59" name="Google Shape;459;p29"/>
            <p:cNvSpPr/>
            <p:nvPr/>
          </p:nvSpPr>
          <p:spPr>
            <a:xfrm>
              <a:off x="483972" y="4070172"/>
              <a:ext cx="105708" cy="61151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0" name="Google Shape;460;p29"/>
            <p:cNvSpPr/>
            <p:nvPr/>
          </p:nvSpPr>
          <p:spPr>
            <a:xfrm>
              <a:off x="673882" y="4070172"/>
              <a:ext cx="105745" cy="611734"/>
            </a:xfrm>
            <a:custGeom>
              <a:rect b="b" l="l" r="r" t="t"/>
              <a:pathLst>
                <a:path extrusionOk="0" h="1097280" w="189678">
                  <a:moveTo>
                    <a:pt x="0" y="0"/>
                  </a:moveTo>
                  <a:lnTo>
                    <a:pt x="189679" y="0"/>
                  </a:lnTo>
                  <a:lnTo>
                    <a:pt x="189679" y="1097280"/>
                  </a:lnTo>
                  <a:lnTo>
                    <a:pt x="0" y="1097280"/>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1" name="Google Shape;461;p29"/>
            <p:cNvSpPr/>
            <p:nvPr/>
          </p:nvSpPr>
          <p:spPr>
            <a:xfrm>
              <a:off x="863835" y="4347926"/>
              <a:ext cx="105745" cy="333923"/>
            </a:xfrm>
            <a:custGeom>
              <a:rect b="b" l="l" r="r" t="t"/>
              <a:pathLst>
                <a:path extrusionOk="0" h="598965" w="189678">
                  <a:moveTo>
                    <a:pt x="0" y="0"/>
                  </a:moveTo>
                  <a:lnTo>
                    <a:pt x="189679" y="0"/>
                  </a:lnTo>
                  <a:lnTo>
                    <a:pt x="189679" y="598965"/>
                  </a:lnTo>
                  <a:lnTo>
                    <a:pt x="0" y="5989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2" name="Google Shape;462;p29"/>
            <p:cNvSpPr/>
            <p:nvPr/>
          </p:nvSpPr>
          <p:spPr>
            <a:xfrm>
              <a:off x="1053745" y="4472133"/>
              <a:ext cx="105708" cy="209553"/>
            </a:xfrm>
            <a:custGeom>
              <a:rect b="b" l="l" r="r" t="t"/>
              <a:pathLst>
                <a:path extrusionOk="0" h="376014" w="189678">
                  <a:moveTo>
                    <a:pt x="0" y="0"/>
                  </a:moveTo>
                  <a:lnTo>
                    <a:pt x="189679" y="0"/>
                  </a:lnTo>
                  <a:lnTo>
                    <a:pt x="189679" y="376015"/>
                  </a:lnTo>
                  <a:lnTo>
                    <a:pt x="0" y="37601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3" name="Google Shape;463;p29"/>
            <p:cNvSpPr/>
            <p:nvPr/>
          </p:nvSpPr>
          <p:spPr>
            <a:xfrm>
              <a:off x="1243698" y="4070172"/>
              <a:ext cx="105708" cy="611514"/>
            </a:xfrm>
            <a:custGeom>
              <a:rect b="b" l="l" r="r" t="t"/>
              <a:pathLst>
                <a:path extrusionOk="0" h="1097280" w="189678">
                  <a:moveTo>
                    <a:pt x="0" y="0"/>
                  </a:moveTo>
                  <a:lnTo>
                    <a:pt x="189679" y="0"/>
                  </a:lnTo>
                  <a:lnTo>
                    <a:pt x="189679" y="1097280"/>
                  </a:lnTo>
                  <a:lnTo>
                    <a:pt x="0" y="109728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4" name="Google Shape;464;p29"/>
            <p:cNvSpPr/>
            <p:nvPr/>
          </p:nvSpPr>
          <p:spPr>
            <a:xfrm>
              <a:off x="-32968" y="4087783"/>
              <a:ext cx="1329498" cy="420165"/>
            </a:xfrm>
            <a:custGeom>
              <a:rect b="b" l="l" r="r" t="t"/>
              <a:pathLst>
                <a:path extrusionOk="0" h="753929" w="2385606">
                  <a:moveTo>
                    <a:pt x="0" y="0"/>
                  </a:moveTo>
                  <a:lnTo>
                    <a:pt x="340844" y="555135"/>
                  </a:lnTo>
                  <a:lnTo>
                    <a:pt x="681613" y="262147"/>
                  </a:lnTo>
                  <a:lnTo>
                    <a:pt x="1022381" y="0"/>
                  </a:lnTo>
                  <a:lnTo>
                    <a:pt x="1363225" y="0"/>
                  </a:lnTo>
                  <a:lnTo>
                    <a:pt x="1703993" y="517077"/>
                  </a:lnTo>
                  <a:lnTo>
                    <a:pt x="2044838" y="753929"/>
                  </a:lnTo>
                  <a:lnTo>
                    <a:pt x="2385606"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5" name="Google Shape;465;p29"/>
            <p:cNvSpPr/>
            <p:nvPr/>
          </p:nvSpPr>
          <p:spPr>
            <a:xfrm>
              <a:off x="-61417" y="4059335"/>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6" name="Google Shape;466;p29"/>
            <p:cNvSpPr/>
            <p:nvPr/>
          </p:nvSpPr>
          <p:spPr>
            <a:xfrm>
              <a:off x="128536" y="4354614"/>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7" name="Google Shape;467;p29"/>
            <p:cNvSpPr/>
            <p:nvPr/>
          </p:nvSpPr>
          <p:spPr>
            <a:xfrm>
              <a:off x="318446" y="4189385"/>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8" name="Google Shape;468;p29"/>
            <p:cNvSpPr/>
            <p:nvPr/>
          </p:nvSpPr>
          <p:spPr>
            <a:xfrm>
              <a:off x="508356" y="4059335"/>
              <a:ext cx="56896" cy="56896"/>
            </a:xfrm>
            <a:custGeom>
              <a:rect b="b" l="l" r="r" t="t"/>
              <a:pathLst>
                <a:path extrusionOk="0" h="102093" w="102093">
                  <a:moveTo>
                    <a:pt x="102094" y="51047"/>
                  </a:moveTo>
                  <a:cubicBezTo>
                    <a:pt x="102094" y="79239"/>
                    <a:pt x="79239" y="102094"/>
                    <a:pt x="51047" y="102094"/>
                  </a:cubicBezTo>
                  <a:cubicBezTo>
                    <a:pt x="22855" y="102094"/>
                    <a:pt x="0" y="79239"/>
                    <a:pt x="0" y="51047"/>
                  </a:cubicBezTo>
                  <a:cubicBezTo>
                    <a:pt x="0" y="22854"/>
                    <a:pt x="22855" y="0"/>
                    <a:pt x="51047" y="0"/>
                  </a:cubicBezTo>
                  <a:cubicBezTo>
                    <a:pt x="79239" y="0"/>
                    <a:pt x="102094" y="22854"/>
                    <a:pt x="102094" y="51047"/>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69" name="Google Shape;469;p29"/>
            <p:cNvSpPr/>
            <p:nvPr/>
          </p:nvSpPr>
          <p:spPr>
            <a:xfrm>
              <a:off x="698309" y="4059335"/>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0" name="Google Shape;470;p29"/>
            <p:cNvSpPr/>
            <p:nvPr/>
          </p:nvSpPr>
          <p:spPr>
            <a:xfrm>
              <a:off x="893172" y="4336368"/>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1" name="Google Shape;471;p29"/>
            <p:cNvSpPr/>
            <p:nvPr/>
          </p:nvSpPr>
          <p:spPr>
            <a:xfrm>
              <a:off x="1078172" y="4457909"/>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2" name="Google Shape;472;p29"/>
            <p:cNvSpPr/>
            <p:nvPr/>
          </p:nvSpPr>
          <p:spPr>
            <a:xfrm>
              <a:off x="1268082" y="4046253"/>
              <a:ext cx="56896" cy="56896"/>
            </a:xfrm>
            <a:custGeom>
              <a:rect b="b" l="l" r="r" t="t"/>
              <a:pathLst>
                <a:path extrusionOk="0" h="102093" w="102093">
                  <a:moveTo>
                    <a:pt x="102094" y="51047"/>
                  </a:moveTo>
                  <a:cubicBezTo>
                    <a:pt x="102094" y="79239"/>
                    <a:pt x="79239" y="102094"/>
                    <a:pt x="51047" y="102094"/>
                  </a:cubicBezTo>
                  <a:cubicBezTo>
                    <a:pt x="22854" y="102094"/>
                    <a:pt x="0" y="79239"/>
                    <a:pt x="0" y="51047"/>
                  </a:cubicBezTo>
                  <a:cubicBezTo>
                    <a:pt x="0" y="22854"/>
                    <a:pt x="22854" y="0"/>
                    <a:pt x="51047" y="0"/>
                  </a:cubicBezTo>
                  <a:cubicBezTo>
                    <a:pt x="79239" y="0"/>
                    <a:pt x="102094" y="22854"/>
                    <a:pt x="102094" y="51047"/>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73" name="Google Shape;473;p29"/>
            <p:cNvSpPr/>
            <p:nvPr/>
          </p:nvSpPr>
          <p:spPr>
            <a:xfrm>
              <a:off x="-215300" y="3851305"/>
              <a:ext cx="1694813" cy="830678"/>
            </a:xfrm>
            <a:custGeom>
              <a:rect b="b" l="l" r="r" t="t"/>
              <a:pathLst>
                <a:path extrusionOk="0" h="1490006" w="3040023">
                  <a:moveTo>
                    <a:pt x="2916053" y="1490007"/>
                  </a:moveTo>
                  <a:lnTo>
                    <a:pt x="123971" y="1490007"/>
                  </a:lnTo>
                  <a:cubicBezTo>
                    <a:pt x="55529" y="1490007"/>
                    <a:pt x="0" y="1434478"/>
                    <a:pt x="0" y="1366036"/>
                  </a:cubicBezTo>
                  <a:lnTo>
                    <a:pt x="0" y="123971"/>
                  </a:lnTo>
                  <a:cubicBezTo>
                    <a:pt x="0" y="55529"/>
                    <a:pt x="55529" y="0"/>
                    <a:pt x="123971" y="0"/>
                  </a:cubicBezTo>
                  <a:lnTo>
                    <a:pt x="2916053" y="0"/>
                  </a:lnTo>
                  <a:cubicBezTo>
                    <a:pt x="2984495" y="0"/>
                    <a:pt x="3040024" y="55529"/>
                    <a:pt x="3040024" y="123971"/>
                  </a:cubicBezTo>
                  <a:lnTo>
                    <a:pt x="3040024" y="1366036"/>
                  </a:lnTo>
                  <a:cubicBezTo>
                    <a:pt x="3040024" y="1434554"/>
                    <a:pt x="2984495" y="1490007"/>
                    <a:pt x="2916053" y="1490007"/>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3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Visualization </a:t>
            </a:r>
            <a:endParaRPr/>
          </a:p>
        </p:txBody>
      </p:sp>
      <p:sp>
        <p:nvSpPr>
          <p:cNvPr id="686" name="Google Shape;686;p38"/>
          <p:cNvSpPr txBox="1"/>
          <p:nvPr/>
        </p:nvSpPr>
        <p:spPr>
          <a:xfrm>
            <a:off x="720000" y="1033225"/>
            <a:ext cx="7704000" cy="3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a:solidFill>
                  <a:schemeClr val="dk1"/>
                </a:solidFill>
                <a:latin typeface="Passion One"/>
                <a:ea typeface="Passion One"/>
                <a:cs typeface="Passion One"/>
                <a:sym typeface="Passion One"/>
              </a:rPr>
              <a:t>Shows the distribution of loan statuses. The green bar represents loans that were "Paid in Full," which are significantly higher in number compared to the red bar, representing "Defaulted" loans. This imbalance highlights the need to address the class imbalance in the dataset, as it could impact the performance of the predictive model.</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lnSpc>
                <a:spcPct val="115000"/>
              </a:lnSpc>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687" name="Google Shape;687;p38"/>
          <p:cNvSpPr/>
          <p:nvPr/>
        </p:nvSpPr>
        <p:spPr>
          <a:xfrm flipH="1">
            <a:off x="2683950" y="2206300"/>
            <a:ext cx="3776100" cy="2871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688" name="Google Shape;688;p38"/>
          <p:cNvPicPr preferRelativeResize="0"/>
          <p:nvPr/>
        </p:nvPicPr>
        <p:blipFill>
          <a:blip r:embed="rId3">
            <a:alphaModFix/>
          </a:blip>
          <a:stretch>
            <a:fillRect/>
          </a:stretch>
        </p:blipFill>
        <p:spPr>
          <a:xfrm>
            <a:off x="2781000" y="2276800"/>
            <a:ext cx="3582000" cy="2730000"/>
          </a:xfrm>
          <a:prstGeom prst="roundRect">
            <a:avLst>
              <a:gd fmla="val 16667" name="adj"/>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39"/>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Visualization </a:t>
            </a:r>
            <a:endParaRPr/>
          </a:p>
        </p:txBody>
      </p:sp>
      <p:sp>
        <p:nvSpPr>
          <p:cNvPr id="694" name="Google Shape;694;p39"/>
          <p:cNvSpPr txBox="1"/>
          <p:nvPr/>
        </p:nvSpPr>
        <p:spPr>
          <a:xfrm>
            <a:off x="720000" y="1102325"/>
            <a:ext cx="77040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solidFill>
                  <a:schemeClr val="dk1"/>
                </a:solidFill>
                <a:latin typeface="Passion One"/>
                <a:ea typeface="Passion One"/>
                <a:cs typeface="Passion One"/>
                <a:sym typeface="Passion One"/>
              </a:rPr>
              <a:t>The graph shows default rates across loan approval months, with the lowest in September (0.164) and the highest in February and October (0.183). Most months have similar default rates around 0.176–0.183, indicating consistent patterns except for seasonal variations. Lenders should investigate higher default months to adjust approval strategies, while borrowers perform better with loans approved in September.</a:t>
            </a:r>
            <a:endParaRPr>
              <a:solidFill>
                <a:schemeClr val="dk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695" name="Google Shape;695;p39"/>
          <p:cNvSpPr/>
          <p:nvPr/>
        </p:nvSpPr>
        <p:spPr>
          <a:xfrm>
            <a:off x="1896775" y="2355325"/>
            <a:ext cx="5096400" cy="2571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696" name="Google Shape;696;p39"/>
          <p:cNvPicPr preferRelativeResize="0"/>
          <p:nvPr/>
        </p:nvPicPr>
        <p:blipFill>
          <a:blip r:embed="rId3">
            <a:alphaModFix/>
          </a:blip>
          <a:stretch>
            <a:fillRect/>
          </a:stretch>
        </p:blipFill>
        <p:spPr>
          <a:xfrm>
            <a:off x="1957064" y="2437530"/>
            <a:ext cx="4975800" cy="2406900"/>
          </a:xfrm>
          <a:prstGeom prst="roundRect">
            <a:avLst>
              <a:gd fmla="val 16667" name="adj"/>
            </a:avLst>
          </a:prstGeom>
          <a:solidFill>
            <a:schemeClr val="dk1"/>
          </a:solid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40"/>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Visualization </a:t>
            </a:r>
            <a:endParaRPr/>
          </a:p>
        </p:txBody>
      </p:sp>
      <p:sp>
        <p:nvSpPr>
          <p:cNvPr id="702" name="Google Shape;702;p40"/>
          <p:cNvSpPr txBox="1"/>
          <p:nvPr/>
        </p:nvSpPr>
        <p:spPr>
          <a:xfrm>
            <a:off x="720000" y="1033225"/>
            <a:ext cx="7704000" cy="3951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lang="en">
                <a:solidFill>
                  <a:schemeClr val="dk1"/>
                </a:solidFill>
                <a:latin typeface="Passion One"/>
                <a:ea typeface="Passion One"/>
                <a:cs typeface="Passion One"/>
                <a:sym typeface="Passion One"/>
              </a:rPr>
              <a:t>The graph depicts the distribution of businesses by size categories. “</a:t>
            </a:r>
            <a:r>
              <a:rPr lang="en">
                <a:solidFill>
                  <a:schemeClr val="dk1"/>
                </a:solidFill>
                <a:highlight>
                  <a:schemeClr val="lt1"/>
                </a:highlight>
                <a:latin typeface="Passion One"/>
                <a:ea typeface="Passion One"/>
                <a:cs typeface="Passion One"/>
                <a:sym typeface="Passion One"/>
              </a:rPr>
              <a:t>Very Small</a:t>
            </a:r>
            <a:r>
              <a:rPr lang="en">
                <a:solidFill>
                  <a:schemeClr val="dk1"/>
                </a:solidFill>
                <a:latin typeface="Passion One"/>
                <a:ea typeface="Passion One"/>
                <a:cs typeface="Passion One"/>
                <a:sym typeface="Passion One"/>
              </a:rPr>
              <a:t>" businesses dominate the dataset, comprising 650,565 entities, followed by "Small" businesses at 217,220. In contrast, larger categories such as "Medium" (29,278), "Large" (1,660), "Very Large" (274), and "Enterprise" (167) have significantly fewer businesses, emphasizing the predominance of smaller enterprises in the dataset.</a:t>
            </a:r>
            <a:endParaRPr>
              <a:solidFill>
                <a:schemeClr val="dk1"/>
              </a:solidFill>
              <a:latin typeface="Passion One"/>
              <a:ea typeface="Passion One"/>
              <a:cs typeface="Passion One"/>
              <a:sym typeface="Passion One"/>
            </a:endParaRPr>
          </a:p>
          <a:p>
            <a:pPr indent="0" lvl="0" marL="0" rtl="0" algn="l">
              <a:spcBef>
                <a:spcPts val="1200"/>
              </a:spcBef>
              <a:spcAft>
                <a:spcPts val="0"/>
              </a:spcAft>
              <a:buClr>
                <a:schemeClr val="hlink"/>
              </a:buClr>
              <a:buSzPts val="1100"/>
              <a:buFont typeface="Arial"/>
              <a:buNone/>
            </a:pPr>
            <a:r>
              <a:t/>
            </a:r>
            <a:endParaRPr>
              <a:solidFill>
                <a:schemeClr val="dk1"/>
              </a:solidFill>
              <a:latin typeface="Passion One"/>
              <a:ea typeface="Passion One"/>
              <a:cs typeface="Passion One"/>
              <a:sym typeface="Passion One"/>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Clr>
                <a:schemeClr val="hlink"/>
              </a:buClr>
              <a:buSzPts val="1100"/>
              <a:buFont typeface="Arial"/>
              <a:buNone/>
            </a:pPr>
            <a:r>
              <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703" name="Google Shape;703;p40"/>
          <p:cNvSpPr/>
          <p:nvPr/>
        </p:nvSpPr>
        <p:spPr>
          <a:xfrm>
            <a:off x="2448900" y="2301325"/>
            <a:ext cx="4246200" cy="26025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pic>
        <p:nvPicPr>
          <p:cNvPr id="704" name="Google Shape;704;p40"/>
          <p:cNvPicPr preferRelativeResize="0"/>
          <p:nvPr/>
        </p:nvPicPr>
        <p:blipFill>
          <a:blip r:embed="rId3">
            <a:alphaModFix/>
          </a:blip>
          <a:stretch>
            <a:fillRect/>
          </a:stretch>
        </p:blipFill>
        <p:spPr>
          <a:xfrm>
            <a:off x="2542050" y="2391625"/>
            <a:ext cx="4059900" cy="2421900"/>
          </a:xfrm>
          <a:prstGeom prst="roundRect">
            <a:avLst>
              <a:gd fmla="val 16667" name="adj"/>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sp>
        <p:nvSpPr>
          <p:cNvPr id="709" name="Google Shape;709;p41"/>
          <p:cNvSpPr txBox="1"/>
          <p:nvPr>
            <p:ph type="title"/>
          </p:nvPr>
        </p:nvSpPr>
        <p:spPr>
          <a:xfrm>
            <a:off x="2966350" y="2117173"/>
            <a:ext cx="5000400" cy="849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Logistic Regression Model</a:t>
            </a:r>
            <a:endParaRPr/>
          </a:p>
        </p:txBody>
      </p:sp>
      <p:sp>
        <p:nvSpPr>
          <p:cNvPr id="710" name="Google Shape;710;p41"/>
          <p:cNvSpPr txBox="1"/>
          <p:nvPr>
            <p:ph idx="2" type="title"/>
          </p:nvPr>
        </p:nvSpPr>
        <p:spPr>
          <a:xfrm>
            <a:off x="1464700" y="2087613"/>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03.</a:t>
            </a:r>
            <a:endParaRPr/>
          </a:p>
        </p:txBody>
      </p:sp>
      <p:grpSp>
        <p:nvGrpSpPr>
          <p:cNvPr id="711" name="Google Shape;711;p41"/>
          <p:cNvGrpSpPr/>
          <p:nvPr/>
        </p:nvGrpSpPr>
        <p:grpSpPr>
          <a:xfrm>
            <a:off x="7783346" y="490666"/>
            <a:ext cx="901968" cy="901968"/>
            <a:chOff x="1350404" y="-3124999"/>
            <a:chExt cx="1570279" cy="1570279"/>
          </a:xfrm>
        </p:grpSpPr>
        <p:sp>
          <p:nvSpPr>
            <p:cNvPr id="712" name="Google Shape;712;p41"/>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3" name="Google Shape;713;p41"/>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4" name="Google Shape;714;p41"/>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5" name="Google Shape;715;p41"/>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16" name="Google Shape;716;p41"/>
          <p:cNvGrpSpPr/>
          <p:nvPr/>
        </p:nvGrpSpPr>
        <p:grpSpPr>
          <a:xfrm>
            <a:off x="713029" y="3447254"/>
            <a:ext cx="1266652" cy="1056012"/>
            <a:chOff x="5378191" y="1701500"/>
            <a:chExt cx="611171" cy="509535"/>
          </a:xfrm>
        </p:grpSpPr>
        <p:sp>
          <p:nvSpPr>
            <p:cNvPr id="717" name="Google Shape;717;p41"/>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8" name="Google Shape;718;p41"/>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19" name="Google Shape;719;p41"/>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0" name="Google Shape;720;p41"/>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1" name="Google Shape;721;p41"/>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2" name="Google Shape;722;p41"/>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3" name="Google Shape;723;p41"/>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4" name="Google Shape;724;p41"/>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5" name="Google Shape;725;p41"/>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6" name="Google Shape;726;p41"/>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7" name="Google Shape;727;p41"/>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8" name="Google Shape;728;p41"/>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29" name="Google Shape;729;p41"/>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0" name="Google Shape;730;p41"/>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1" name="Google Shape;731;p41"/>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2" name="Google Shape;732;p41"/>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33" name="Google Shape;733;p41"/>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7" name="Shape 737"/>
        <p:cNvGrpSpPr/>
        <p:nvPr/>
      </p:nvGrpSpPr>
      <p:grpSpPr>
        <a:xfrm>
          <a:off x="0" y="0"/>
          <a:ext cx="0" cy="0"/>
          <a:chOff x="0" y="0"/>
          <a:chExt cx="0" cy="0"/>
        </a:xfrm>
      </p:grpSpPr>
      <p:sp>
        <p:nvSpPr>
          <p:cNvPr id="738" name="Google Shape;738;p42"/>
          <p:cNvSpPr txBox="1"/>
          <p:nvPr>
            <p:ph type="title"/>
          </p:nvPr>
        </p:nvSpPr>
        <p:spPr>
          <a:xfrm>
            <a:off x="549700" y="4793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Confusion Matrix</a:t>
            </a:r>
            <a:endParaRPr/>
          </a:p>
        </p:txBody>
      </p:sp>
      <p:pic>
        <p:nvPicPr>
          <p:cNvPr id="739" name="Google Shape;739;p42"/>
          <p:cNvPicPr preferRelativeResize="0"/>
          <p:nvPr/>
        </p:nvPicPr>
        <p:blipFill>
          <a:blip r:embed="rId3">
            <a:alphaModFix/>
          </a:blip>
          <a:stretch>
            <a:fillRect/>
          </a:stretch>
        </p:blipFill>
        <p:spPr>
          <a:xfrm>
            <a:off x="638913" y="1172500"/>
            <a:ext cx="7957615" cy="3786649"/>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3" name="Shape 743"/>
        <p:cNvGrpSpPr/>
        <p:nvPr/>
      </p:nvGrpSpPr>
      <p:grpSpPr>
        <a:xfrm>
          <a:off x="0" y="0"/>
          <a:ext cx="0" cy="0"/>
          <a:chOff x="0" y="0"/>
          <a:chExt cx="0" cy="0"/>
        </a:xfrm>
      </p:grpSpPr>
      <p:sp>
        <p:nvSpPr>
          <p:cNvPr id="744" name="Google Shape;744;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Classification Report</a:t>
            </a:r>
            <a:endParaRPr/>
          </a:p>
          <a:p>
            <a:pPr indent="0" lvl="0" marL="0" rtl="0" algn="l">
              <a:spcBef>
                <a:spcPts val="0"/>
              </a:spcBef>
              <a:spcAft>
                <a:spcPts val="0"/>
              </a:spcAft>
              <a:buNone/>
            </a:pPr>
            <a:r>
              <a:t/>
            </a:r>
            <a:endParaRPr/>
          </a:p>
        </p:txBody>
      </p:sp>
      <p:pic>
        <p:nvPicPr>
          <p:cNvPr id="745" name="Google Shape;745;p43"/>
          <p:cNvPicPr preferRelativeResize="0"/>
          <p:nvPr/>
        </p:nvPicPr>
        <p:blipFill>
          <a:blip r:embed="rId3">
            <a:alphaModFix/>
          </a:blip>
          <a:stretch>
            <a:fillRect/>
          </a:stretch>
        </p:blipFill>
        <p:spPr>
          <a:xfrm>
            <a:off x="1878338" y="1194975"/>
            <a:ext cx="5387325" cy="37064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9" name="Shape 749"/>
        <p:cNvGrpSpPr/>
        <p:nvPr/>
      </p:nvGrpSpPr>
      <p:grpSpPr>
        <a:xfrm>
          <a:off x="0" y="0"/>
          <a:ext cx="0" cy="0"/>
          <a:chOff x="0" y="0"/>
          <a:chExt cx="0" cy="0"/>
        </a:xfrm>
      </p:grpSpPr>
      <p:sp>
        <p:nvSpPr>
          <p:cNvPr id="750" name="Google Shape;750;p4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Specificity</a:t>
            </a:r>
            <a:endParaRPr/>
          </a:p>
        </p:txBody>
      </p:sp>
      <p:pic>
        <p:nvPicPr>
          <p:cNvPr id="751" name="Google Shape;751;p44"/>
          <p:cNvPicPr preferRelativeResize="0"/>
          <p:nvPr/>
        </p:nvPicPr>
        <p:blipFill rotWithShape="1">
          <a:blip r:embed="rId3">
            <a:alphaModFix/>
          </a:blip>
          <a:srcRect b="0" l="0" r="24374" t="0"/>
          <a:stretch/>
        </p:blipFill>
        <p:spPr>
          <a:xfrm>
            <a:off x="883475" y="1344775"/>
            <a:ext cx="4670900" cy="2719300"/>
          </a:xfrm>
          <a:prstGeom prst="rect">
            <a:avLst/>
          </a:prstGeom>
          <a:noFill/>
          <a:ln cap="flat" cmpd="sng" w="28575">
            <a:solidFill>
              <a:schemeClr val="dk1"/>
            </a:solidFill>
            <a:prstDash val="solid"/>
            <a:round/>
            <a:headEnd len="sm" w="sm" type="none"/>
            <a:tailEnd len="sm" w="sm" type="none"/>
          </a:ln>
        </p:spPr>
      </p:pic>
      <p:sp>
        <p:nvSpPr>
          <p:cNvPr id="752" name="Google Shape;752;p44"/>
          <p:cNvSpPr txBox="1"/>
          <p:nvPr/>
        </p:nvSpPr>
        <p:spPr>
          <a:xfrm>
            <a:off x="5674475" y="1689725"/>
            <a:ext cx="3000000" cy="2339700"/>
          </a:xfrm>
          <a:prstGeom prst="rect">
            <a:avLst/>
          </a:prstGeom>
          <a:noFill/>
          <a:ln>
            <a:noFill/>
          </a:ln>
        </p:spPr>
        <p:txBody>
          <a:bodyPr anchorCtr="0" anchor="t" bIns="91425" lIns="91425" spcFirstLastPara="1" rIns="91425" wrap="square" tIns="91425">
            <a:spAutoFit/>
          </a:bodyPr>
          <a:lstStyle/>
          <a:p>
            <a:pPr indent="-317500" lvl="0" marL="457200" rtl="0" algn="l">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True Negatives (TN):</a:t>
            </a:r>
            <a:r>
              <a:rPr lang="en">
                <a:solidFill>
                  <a:schemeClr val="dk1"/>
                </a:solidFill>
                <a:latin typeface="Inter"/>
                <a:ea typeface="Inter"/>
                <a:cs typeface="Inter"/>
                <a:sym typeface="Inter"/>
              </a:rPr>
              <a:t> Loans predicted as "No Default/PIF" that truly didn't default.</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a:p>
            <a:pPr indent="-317500" lvl="0" marL="457200" rtl="0" algn="l">
              <a:spcBef>
                <a:spcPts val="0"/>
              </a:spcBef>
              <a:spcAft>
                <a:spcPts val="0"/>
              </a:spcAft>
              <a:buClr>
                <a:schemeClr val="dk1"/>
              </a:buClr>
              <a:buSzPts val="1400"/>
              <a:buFont typeface="Inter"/>
              <a:buChar char="●"/>
            </a:pPr>
            <a:r>
              <a:rPr b="1" lang="en">
                <a:solidFill>
                  <a:schemeClr val="dk1"/>
                </a:solidFill>
                <a:latin typeface="Inter"/>
                <a:ea typeface="Inter"/>
                <a:cs typeface="Inter"/>
                <a:sym typeface="Inter"/>
              </a:rPr>
              <a:t>False Positives (FP):</a:t>
            </a:r>
            <a:r>
              <a:rPr lang="en">
                <a:solidFill>
                  <a:schemeClr val="dk1"/>
                </a:solidFill>
                <a:latin typeface="Inter"/>
                <a:ea typeface="Inter"/>
                <a:cs typeface="Inter"/>
                <a:sym typeface="Inter"/>
              </a:rPr>
              <a:t> Loans predicted as "No Default/PIF" but actually defaulted.</a:t>
            </a:r>
            <a:endParaRPr>
              <a:solidFill>
                <a:schemeClr val="dk1"/>
              </a:solidFill>
              <a:latin typeface="Inter"/>
              <a:ea typeface="Inter"/>
              <a:cs typeface="Inter"/>
              <a:sym typeface="Inter"/>
            </a:endParaRPr>
          </a:p>
          <a:p>
            <a:pPr indent="0" lvl="0" marL="0" rtl="0" algn="l">
              <a:spcBef>
                <a:spcPts val="0"/>
              </a:spcBef>
              <a:spcAft>
                <a:spcPts val="0"/>
              </a:spcAft>
              <a:buNone/>
            </a:pPr>
            <a:r>
              <a:t/>
            </a:r>
            <a:endParaRPr>
              <a:solidFill>
                <a:schemeClr val="dk1"/>
              </a:solidFill>
              <a:latin typeface="Inter"/>
              <a:ea typeface="Inter"/>
              <a:cs typeface="Inter"/>
              <a:sym typeface="Inter"/>
            </a:endParaRPr>
          </a:p>
        </p:txBody>
      </p:sp>
      <p:pic>
        <p:nvPicPr>
          <p:cNvPr id="753" name="Google Shape;753;p44"/>
          <p:cNvPicPr preferRelativeResize="0"/>
          <p:nvPr/>
        </p:nvPicPr>
        <p:blipFill>
          <a:blip r:embed="rId4">
            <a:alphaModFix/>
          </a:blip>
          <a:stretch>
            <a:fillRect/>
          </a:stretch>
        </p:blipFill>
        <p:spPr>
          <a:xfrm>
            <a:off x="883475" y="4176402"/>
            <a:ext cx="3999775" cy="5369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7" name="Shape 757"/>
        <p:cNvGrpSpPr/>
        <p:nvPr/>
      </p:nvGrpSpPr>
      <p:grpSpPr>
        <a:xfrm>
          <a:off x="0" y="0"/>
          <a:ext cx="0" cy="0"/>
          <a:chOff x="0" y="0"/>
          <a:chExt cx="0" cy="0"/>
        </a:xfrm>
      </p:grpSpPr>
      <p:sp>
        <p:nvSpPr>
          <p:cNvPr id="758" name="Google Shape;758;p45"/>
          <p:cNvSpPr txBox="1"/>
          <p:nvPr>
            <p:ph type="title"/>
          </p:nvPr>
        </p:nvSpPr>
        <p:spPr>
          <a:xfrm>
            <a:off x="720000" y="25315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ROC Curve</a:t>
            </a:r>
            <a:endParaRPr/>
          </a:p>
        </p:txBody>
      </p:sp>
      <p:pic>
        <p:nvPicPr>
          <p:cNvPr id="759" name="Google Shape;759;p45"/>
          <p:cNvPicPr preferRelativeResize="0"/>
          <p:nvPr/>
        </p:nvPicPr>
        <p:blipFill>
          <a:blip r:embed="rId3">
            <a:alphaModFix/>
          </a:blip>
          <a:stretch>
            <a:fillRect/>
          </a:stretch>
        </p:blipFill>
        <p:spPr>
          <a:xfrm>
            <a:off x="1751375" y="1019650"/>
            <a:ext cx="5641253" cy="4012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3" name="Shape 763"/>
        <p:cNvGrpSpPr/>
        <p:nvPr/>
      </p:nvGrpSpPr>
      <p:grpSpPr>
        <a:xfrm>
          <a:off x="0" y="0"/>
          <a:ext cx="0" cy="0"/>
          <a:chOff x="0" y="0"/>
          <a:chExt cx="0" cy="0"/>
        </a:xfrm>
      </p:grpSpPr>
      <p:sp>
        <p:nvSpPr>
          <p:cNvPr id="764" name="Google Shape;764;p46"/>
          <p:cNvSpPr txBox="1"/>
          <p:nvPr>
            <p:ph type="title"/>
          </p:nvPr>
        </p:nvSpPr>
        <p:spPr>
          <a:xfrm>
            <a:off x="3098850" y="2225250"/>
            <a:ext cx="4150500" cy="69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Cost Benefit Analysis</a:t>
            </a:r>
            <a:endParaRPr/>
          </a:p>
        </p:txBody>
      </p:sp>
      <p:sp>
        <p:nvSpPr>
          <p:cNvPr id="765" name="Google Shape;765;p46"/>
          <p:cNvSpPr txBox="1"/>
          <p:nvPr>
            <p:ph idx="2" type="title"/>
          </p:nvPr>
        </p:nvSpPr>
        <p:spPr>
          <a:xfrm>
            <a:off x="1507100" y="21177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04.</a:t>
            </a:r>
            <a:endParaRPr/>
          </a:p>
        </p:txBody>
      </p:sp>
      <p:grpSp>
        <p:nvGrpSpPr>
          <p:cNvPr id="766" name="Google Shape;766;p46"/>
          <p:cNvGrpSpPr/>
          <p:nvPr/>
        </p:nvGrpSpPr>
        <p:grpSpPr>
          <a:xfrm>
            <a:off x="7783346" y="490666"/>
            <a:ext cx="901968" cy="901968"/>
            <a:chOff x="1350404" y="-3124999"/>
            <a:chExt cx="1570279" cy="1570279"/>
          </a:xfrm>
        </p:grpSpPr>
        <p:sp>
          <p:nvSpPr>
            <p:cNvPr id="767" name="Google Shape;767;p46"/>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8" name="Google Shape;768;p46"/>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69" name="Google Shape;769;p46"/>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0" name="Google Shape;770;p46"/>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771" name="Google Shape;771;p46"/>
          <p:cNvGrpSpPr/>
          <p:nvPr/>
        </p:nvGrpSpPr>
        <p:grpSpPr>
          <a:xfrm>
            <a:off x="713029" y="3447254"/>
            <a:ext cx="1266652" cy="1056012"/>
            <a:chOff x="5378191" y="1701500"/>
            <a:chExt cx="611171" cy="509535"/>
          </a:xfrm>
        </p:grpSpPr>
        <p:sp>
          <p:nvSpPr>
            <p:cNvPr id="772" name="Google Shape;772;p46"/>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3" name="Google Shape;773;p46"/>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4" name="Google Shape;774;p46"/>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5" name="Google Shape;775;p46"/>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6" name="Google Shape;776;p46"/>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7" name="Google Shape;777;p46"/>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8" name="Google Shape;778;p46"/>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79" name="Google Shape;779;p46"/>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0" name="Google Shape;780;p46"/>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1" name="Google Shape;781;p46"/>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2" name="Google Shape;782;p46"/>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3" name="Google Shape;783;p46"/>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4" name="Google Shape;784;p46"/>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5" name="Google Shape;785;p46"/>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6" name="Google Shape;786;p46"/>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7" name="Google Shape;787;p46"/>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788" name="Google Shape;788;p46"/>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2" name="Shape 792"/>
        <p:cNvGrpSpPr/>
        <p:nvPr/>
      </p:nvGrpSpPr>
      <p:grpSpPr>
        <a:xfrm>
          <a:off x="0" y="0"/>
          <a:ext cx="0" cy="0"/>
          <a:chOff x="0" y="0"/>
          <a:chExt cx="0" cy="0"/>
        </a:xfrm>
      </p:grpSpPr>
      <p:sp>
        <p:nvSpPr>
          <p:cNvPr id="793" name="Google Shape;793;p4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Cost-Benefit Analysis</a:t>
            </a:r>
            <a:endParaRPr/>
          </a:p>
        </p:txBody>
      </p:sp>
      <p:sp>
        <p:nvSpPr>
          <p:cNvPr id="794" name="Google Shape;794;p47"/>
          <p:cNvSpPr txBox="1"/>
          <p:nvPr/>
        </p:nvSpPr>
        <p:spPr>
          <a:xfrm>
            <a:off x="656050" y="1230050"/>
            <a:ext cx="3739200" cy="2967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b="1" i="1" lang="en" sz="1300">
                <a:solidFill>
                  <a:schemeClr val="hlink"/>
                </a:solidFill>
                <a:latin typeface="Inter"/>
                <a:ea typeface="Inter"/>
                <a:cs typeface="Inter"/>
                <a:sym typeface="Inter"/>
              </a:rPr>
              <a:t>Benefits</a:t>
            </a:r>
            <a:endParaRPr b="1" i="1" sz="13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b="1" lang="en" sz="1100" u="sng">
                <a:solidFill>
                  <a:schemeClr val="hlink"/>
                </a:solidFill>
                <a:latin typeface="Inter"/>
                <a:ea typeface="Inter"/>
                <a:cs typeface="Inter"/>
                <a:sym typeface="Inter"/>
              </a:rPr>
              <a:t>Reduction in Risk</a:t>
            </a:r>
            <a:endParaRPr b="1" sz="1100" u="sng">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High precision for defaults (</a:t>
            </a:r>
            <a:r>
              <a:rPr i="1" lang="en" sz="1000">
                <a:solidFill>
                  <a:schemeClr val="hlink"/>
                </a:solidFill>
                <a:latin typeface="Inter"/>
                <a:ea typeface="Inter"/>
                <a:cs typeface="Inter"/>
                <a:sym typeface="Inter"/>
              </a:rPr>
              <a:t>0.93</a:t>
            </a:r>
            <a:r>
              <a:rPr lang="en" sz="1000">
                <a:solidFill>
                  <a:schemeClr val="hlink"/>
                </a:solidFill>
                <a:latin typeface="Inter"/>
                <a:ea typeface="Inter"/>
                <a:cs typeface="Inter"/>
                <a:sym typeface="Inter"/>
              </a:rPr>
              <a:t>) minimizes the risk of approving high-risk loans</a:t>
            </a:r>
            <a:endParaRPr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By identifying </a:t>
            </a:r>
            <a:r>
              <a:rPr i="1" lang="en" sz="1000">
                <a:solidFill>
                  <a:schemeClr val="hlink"/>
                </a:solidFill>
                <a:latin typeface="Inter"/>
                <a:ea typeface="Inter"/>
                <a:cs typeface="Inter"/>
                <a:sym typeface="Inter"/>
              </a:rPr>
              <a:t>74%</a:t>
            </a:r>
            <a:r>
              <a:rPr lang="en" sz="1000">
                <a:solidFill>
                  <a:schemeClr val="hlink"/>
                </a:solidFill>
                <a:latin typeface="Inter"/>
                <a:ea typeface="Inter"/>
                <a:cs typeface="Inter"/>
                <a:sym typeface="Inter"/>
              </a:rPr>
              <a:t> of true defaults (recall), the model provides reliable insights to reduce defaulted loan rates</a:t>
            </a:r>
            <a:endParaRPr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b="1" lang="en" sz="1100" u="sng">
                <a:solidFill>
                  <a:schemeClr val="hlink"/>
                </a:solidFill>
                <a:latin typeface="Inter"/>
                <a:ea typeface="Inter"/>
                <a:cs typeface="Inter"/>
                <a:sym typeface="Inter"/>
              </a:rPr>
              <a:t>Improved Lending Strategy</a:t>
            </a:r>
            <a:endParaRPr sz="1100" u="sng">
              <a:solidFill>
                <a:schemeClr val="hlink"/>
              </a:solidFill>
              <a:latin typeface="Inter"/>
              <a:ea typeface="Inter"/>
              <a:cs typeface="Inter"/>
              <a:sym typeface="Inter"/>
            </a:endParaRPr>
          </a:p>
          <a:p>
            <a:pPr indent="0" lvl="0" marL="0" rtl="0" algn="l">
              <a:lnSpc>
                <a:spcPct val="115000"/>
              </a:lnSpc>
              <a:spcBef>
                <a:spcPts val="1200"/>
              </a:spcBef>
              <a:spcAft>
                <a:spcPts val="1200"/>
              </a:spcAft>
              <a:buNone/>
            </a:pPr>
            <a:r>
              <a:rPr lang="en" sz="1000">
                <a:solidFill>
                  <a:schemeClr val="hlink"/>
                </a:solidFill>
                <a:latin typeface="Inter"/>
                <a:ea typeface="Inter"/>
                <a:cs typeface="Inter"/>
                <a:sym typeface="Inter"/>
              </a:rPr>
              <a:t>- Correctly predicting defaults effectively allows lenders to tailor loan terms, request additional collateral, or deny high-risk applications outright, ensuring profitability and reduced write-offs</a:t>
            </a:r>
            <a:endParaRPr sz="1000">
              <a:solidFill>
                <a:schemeClr val="dk1"/>
              </a:solidFill>
              <a:latin typeface="Inter"/>
              <a:ea typeface="Inter"/>
              <a:cs typeface="Inter"/>
              <a:sym typeface="Inter"/>
            </a:endParaRPr>
          </a:p>
        </p:txBody>
      </p:sp>
      <p:sp>
        <p:nvSpPr>
          <p:cNvPr id="795" name="Google Shape;795;p47"/>
          <p:cNvSpPr txBox="1"/>
          <p:nvPr/>
        </p:nvSpPr>
        <p:spPr>
          <a:xfrm>
            <a:off x="4395400" y="694050"/>
            <a:ext cx="4028700" cy="3755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hlink"/>
              </a:buClr>
              <a:buSzPts val="1100"/>
              <a:buFont typeface="Arial"/>
              <a:buNone/>
            </a:pPr>
            <a:r>
              <a:rPr b="1" i="1" lang="en" sz="1300">
                <a:solidFill>
                  <a:schemeClr val="hlink"/>
                </a:solidFill>
                <a:latin typeface="Inter"/>
                <a:ea typeface="Inter"/>
                <a:cs typeface="Inter"/>
                <a:sym typeface="Inter"/>
              </a:rPr>
              <a:t>Costs</a:t>
            </a:r>
            <a:endParaRPr b="1" i="1" sz="13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b="1" lang="en" sz="1100" u="sng">
                <a:solidFill>
                  <a:schemeClr val="hlink"/>
                </a:solidFill>
                <a:latin typeface="Inter"/>
                <a:ea typeface="Inter"/>
                <a:cs typeface="Inter"/>
                <a:sym typeface="Inter"/>
              </a:rPr>
              <a:t>False Positives</a:t>
            </a:r>
            <a:r>
              <a:rPr b="1" lang="en" sz="1100">
                <a:solidFill>
                  <a:schemeClr val="hlink"/>
                </a:solidFill>
                <a:latin typeface="Inter"/>
                <a:ea typeface="Inter"/>
                <a:cs typeface="Inter"/>
                <a:sym typeface="Inter"/>
              </a:rPr>
              <a:t> </a:t>
            </a:r>
            <a:r>
              <a:rPr i="1" lang="en" sz="1000">
                <a:solidFill>
                  <a:schemeClr val="hlink"/>
                </a:solidFill>
                <a:latin typeface="Inter"/>
                <a:ea typeface="Inter"/>
                <a:cs typeface="Inter"/>
                <a:sym typeface="Inter"/>
              </a:rPr>
              <a:t>5078 (4%) loans misclassified as defaults</a:t>
            </a:r>
            <a:endParaRPr i="1"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a:t>
            </a:r>
            <a:r>
              <a:rPr lang="en" sz="1000">
                <a:solidFill>
                  <a:schemeClr val="hlink"/>
                </a:solidFill>
                <a:latin typeface="Inter"/>
                <a:ea typeface="Inter"/>
                <a:cs typeface="Inter"/>
                <a:sym typeface="Inter"/>
              </a:rPr>
              <a:t>May lead to unnecessarily stringent loan terms or rejections for loans that would have been profitable</a:t>
            </a:r>
            <a:endParaRPr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Opportunity cost of losing potential revenue from low-risk borrowers</a:t>
            </a:r>
            <a:endParaRPr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b="1" lang="en" sz="1100" u="sng">
                <a:solidFill>
                  <a:schemeClr val="hlink"/>
                </a:solidFill>
                <a:latin typeface="Inter"/>
                <a:ea typeface="Inter"/>
                <a:cs typeface="Inter"/>
                <a:sym typeface="Inter"/>
              </a:rPr>
              <a:t>False Negatives</a:t>
            </a:r>
            <a:r>
              <a:rPr b="1" lang="en" sz="1100">
                <a:solidFill>
                  <a:schemeClr val="hlink"/>
                </a:solidFill>
                <a:latin typeface="Inter"/>
                <a:ea typeface="Inter"/>
                <a:cs typeface="Inter"/>
                <a:sym typeface="Inter"/>
              </a:rPr>
              <a:t> </a:t>
            </a:r>
            <a:r>
              <a:rPr i="1" lang="en" sz="1000">
                <a:solidFill>
                  <a:schemeClr val="hlink"/>
                </a:solidFill>
                <a:latin typeface="Inter"/>
                <a:ea typeface="Inter"/>
                <a:cs typeface="Inter"/>
                <a:sym typeface="Inter"/>
              </a:rPr>
              <a:t>21,943 (20%) loans misclassified as non-defaults</a:t>
            </a:r>
            <a:endParaRPr i="1"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a:t>
            </a:r>
            <a:r>
              <a:rPr lang="en" sz="1000">
                <a:solidFill>
                  <a:schemeClr val="hlink"/>
                </a:solidFill>
                <a:latin typeface="Inter"/>
                <a:ea typeface="Inter"/>
                <a:cs typeface="Inter"/>
                <a:sym typeface="Inter"/>
              </a:rPr>
              <a:t>These loans pose significant financial risk, as they represent defaults the model failed to identify</a:t>
            </a:r>
            <a:endParaRPr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Could lead to increased loan loss reserves and harm the institution’s financial stability</a:t>
            </a:r>
            <a:endParaRPr sz="1000">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b="1" lang="en" sz="1100" u="sng">
                <a:solidFill>
                  <a:schemeClr val="hlink"/>
                </a:solidFill>
                <a:latin typeface="Inter"/>
                <a:ea typeface="Inter"/>
                <a:cs typeface="Inter"/>
                <a:sym typeface="Inter"/>
              </a:rPr>
              <a:t>Imbalanced Precision</a:t>
            </a:r>
            <a:endParaRPr sz="1100" u="sng">
              <a:solidFill>
                <a:schemeClr val="hlink"/>
              </a:solidFill>
              <a:latin typeface="Inter"/>
              <a:ea typeface="Inter"/>
              <a:cs typeface="Inter"/>
              <a:sym typeface="Inter"/>
            </a:endParaRPr>
          </a:p>
          <a:p>
            <a:pPr indent="0" lvl="0" marL="0" rtl="0" algn="l">
              <a:lnSpc>
                <a:spcPct val="115000"/>
              </a:lnSpc>
              <a:spcBef>
                <a:spcPts val="1200"/>
              </a:spcBef>
              <a:spcAft>
                <a:spcPts val="0"/>
              </a:spcAft>
              <a:buNone/>
            </a:pPr>
            <a:r>
              <a:rPr lang="en" sz="1000">
                <a:solidFill>
                  <a:schemeClr val="hlink"/>
                </a:solidFill>
                <a:latin typeface="Inter"/>
                <a:ea typeface="Inter"/>
                <a:cs typeface="Inter"/>
                <a:sym typeface="Inter"/>
              </a:rPr>
              <a:t>- </a:t>
            </a:r>
            <a:r>
              <a:rPr lang="en" sz="1000">
                <a:solidFill>
                  <a:schemeClr val="hlink"/>
                </a:solidFill>
                <a:latin typeface="Inter"/>
                <a:ea typeface="Inter"/>
                <a:cs typeface="Inter"/>
                <a:sym typeface="Inter"/>
              </a:rPr>
              <a:t>Lower precision for non-defaults suggests that improving the model’s ability to differentiate non-defaulted loans is critical t</a:t>
            </a:r>
            <a:r>
              <a:rPr lang="en" sz="1000">
                <a:solidFill>
                  <a:schemeClr val="hlink"/>
                </a:solidFill>
                <a:latin typeface="Inter"/>
                <a:ea typeface="Inter"/>
                <a:cs typeface="Inter"/>
                <a:sym typeface="Inter"/>
              </a:rPr>
              <a:t>o</a:t>
            </a:r>
            <a:r>
              <a:rPr lang="en" sz="1000">
                <a:solidFill>
                  <a:schemeClr val="hlink"/>
                </a:solidFill>
                <a:latin typeface="Inter"/>
                <a:ea typeface="Inter"/>
                <a:cs typeface="Inter"/>
                <a:sym typeface="Inter"/>
              </a:rPr>
              <a:t> avoiding unnecessary costs from misclassified loans</a:t>
            </a:r>
            <a:endParaRPr sz="1000">
              <a:solidFill>
                <a:schemeClr val="hlink"/>
              </a:solidFill>
              <a:latin typeface="Inter"/>
              <a:ea typeface="Inter"/>
              <a:cs typeface="Inter"/>
              <a:sym typeface="Inter"/>
            </a:endParaRPr>
          </a:p>
          <a:p>
            <a:pPr indent="0" lvl="0" marL="0" rtl="0" algn="l">
              <a:spcBef>
                <a:spcPts val="1200"/>
              </a:spcBef>
              <a:spcAft>
                <a:spcPts val="0"/>
              </a:spcAft>
              <a:buNone/>
            </a:pPr>
            <a:r>
              <a:t/>
            </a:r>
            <a:endParaRPr sz="1100">
              <a:solidFill>
                <a:schemeClr val="dk1"/>
              </a:solidFill>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7" name="Shape 477"/>
        <p:cNvGrpSpPr/>
        <p:nvPr/>
      </p:nvGrpSpPr>
      <p:grpSpPr>
        <a:xfrm>
          <a:off x="0" y="0"/>
          <a:ext cx="0" cy="0"/>
          <a:chOff x="0" y="0"/>
          <a:chExt cx="0" cy="0"/>
        </a:xfrm>
      </p:grpSpPr>
      <p:sp>
        <p:nvSpPr>
          <p:cNvPr id="478" name="Google Shape;478;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479" name="Google Shape;479;p30"/>
          <p:cNvSpPr txBox="1"/>
          <p:nvPr>
            <p:ph idx="2" type="title"/>
          </p:nvPr>
        </p:nvSpPr>
        <p:spPr>
          <a:xfrm>
            <a:off x="789450" y="1196550"/>
            <a:ext cx="720600" cy="37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01.</a:t>
            </a:r>
            <a:endParaRPr/>
          </a:p>
        </p:txBody>
      </p:sp>
      <p:sp>
        <p:nvSpPr>
          <p:cNvPr id="480" name="Google Shape;480;p30"/>
          <p:cNvSpPr txBox="1"/>
          <p:nvPr>
            <p:ph idx="8" type="title"/>
          </p:nvPr>
        </p:nvSpPr>
        <p:spPr>
          <a:xfrm>
            <a:off x="789450" y="2654285"/>
            <a:ext cx="720600" cy="37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03.</a:t>
            </a:r>
            <a:endParaRPr/>
          </a:p>
        </p:txBody>
      </p:sp>
      <p:sp>
        <p:nvSpPr>
          <p:cNvPr id="481" name="Google Shape;481;p30"/>
          <p:cNvSpPr txBox="1"/>
          <p:nvPr>
            <p:ph idx="14" type="title"/>
          </p:nvPr>
        </p:nvSpPr>
        <p:spPr>
          <a:xfrm>
            <a:off x="789450" y="3383153"/>
            <a:ext cx="720600" cy="37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04.</a:t>
            </a:r>
            <a:endParaRPr/>
          </a:p>
        </p:txBody>
      </p:sp>
      <p:sp>
        <p:nvSpPr>
          <p:cNvPr id="482" name="Google Shape;482;p30"/>
          <p:cNvSpPr txBox="1"/>
          <p:nvPr>
            <p:ph idx="3" type="subTitle"/>
          </p:nvPr>
        </p:nvSpPr>
        <p:spPr>
          <a:xfrm>
            <a:off x="1628357" y="1377980"/>
            <a:ext cx="6130200" cy="3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Data Cleaning</a:t>
            </a:r>
            <a:endParaRPr sz="2700"/>
          </a:p>
        </p:txBody>
      </p:sp>
      <p:sp>
        <p:nvSpPr>
          <p:cNvPr id="483" name="Google Shape;483;p30"/>
          <p:cNvSpPr txBox="1"/>
          <p:nvPr>
            <p:ph idx="6" type="subTitle"/>
          </p:nvPr>
        </p:nvSpPr>
        <p:spPr>
          <a:xfrm>
            <a:off x="1628357" y="2106847"/>
            <a:ext cx="6130200" cy="3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Exploratory Analysis</a:t>
            </a:r>
            <a:endParaRPr sz="2700"/>
          </a:p>
        </p:txBody>
      </p:sp>
      <p:sp>
        <p:nvSpPr>
          <p:cNvPr id="484" name="Google Shape;484;p30"/>
          <p:cNvSpPr txBox="1"/>
          <p:nvPr>
            <p:ph idx="5" type="title"/>
          </p:nvPr>
        </p:nvSpPr>
        <p:spPr>
          <a:xfrm>
            <a:off x="789450" y="1925418"/>
            <a:ext cx="720600" cy="37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02.</a:t>
            </a:r>
            <a:endParaRPr/>
          </a:p>
        </p:txBody>
      </p:sp>
      <p:sp>
        <p:nvSpPr>
          <p:cNvPr id="485" name="Google Shape;485;p30"/>
          <p:cNvSpPr txBox="1"/>
          <p:nvPr>
            <p:ph idx="9" type="subTitle"/>
          </p:nvPr>
        </p:nvSpPr>
        <p:spPr>
          <a:xfrm>
            <a:off x="1628357" y="2835725"/>
            <a:ext cx="6130200" cy="3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Logistic Regression Model</a:t>
            </a:r>
            <a:endParaRPr sz="2700"/>
          </a:p>
        </p:txBody>
      </p:sp>
      <p:sp>
        <p:nvSpPr>
          <p:cNvPr id="486" name="Google Shape;486;p30"/>
          <p:cNvSpPr txBox="1"/>
          <p:nvPr>
            <p:ph idx="15" type="subTitle"/>
          </p:nvPr>
        </p:nvSpPr>
        <p:spPr>
          <a:xfrm>
            <a:off x="1628357" y="3564589"/>
            <a:ext cx="6130200" cy="3774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Cost Benefit Analysis</a:t>
            </a:r>
            <a:endParaRPr sz="2700"/>
          </a:p>
        </p:txBody>
      </p:sp>
      <p:grpSp>
        <p:nvGrpSpPr>
          <p:cNvPr id="487" name="Google Shape;487;p30"/>
          <p:cNvGrpSpPr/>
          <p:nvPr/>
        </p:nvGrpSpPr>
        <p:grpSpPr>
          <a:xfrm>
            <a:off x="8424007" y="739272"/>
            <a:ext cx="1269123" cy="979170"/>
            <a:chOff x="713232" y="1645097"/>
            <a:chExt cx="1269123" cy="979170"/>
          </a:xfrm>
        </p:grpSpPr>
        <p:sp>
          <p:nvSpPr>
            <p:cNvPr id="488" name="Google Shape;488;p30"/>
            <p:cNvSpPr/>
            <p:nvPr/>
          </p:nvSpPr>
          <p:spPr>
            <a:xfrm>
              <a:off x="713232" y="1645097"/>
              <a:ext cx="1269098" cy="979170"/>
            </a:xfrm>
            <a:custGeom>
              <a:rect b="b" l="l" r="r" t="t"/>
              <a:pathLst>
                <a:path extrusionOk="0" h="1359958" w="1762636">
                  <a:moveTo>
                    <a:pt x="0" y="0"/>
                  </a:moveTo>
                  <a:lnTo>
                    <a:pt x="1762637" y="0"/>
                  </a:lnTo>
                  <a:lnTo>
                    <a:pt x="1762637" y="1359959"/>
                  </a:lnTo>
                  <a:lnTo>
                    <a:pt x="0" y="1359959"/>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89" name="Google Shape;489;p30"/>
            <p:cNvSpPr/>
            <p:nvPr/>
          </p:nvSpPr>
          <p:spPr>
            <a:xfrm>
              <a:off x="757776" y="1689040"/>
              <a:ext cx="1224578" cy="870877"/>
            </a:xfrm>
            <a:custGeom>
              <a:rect b="b" l="l" r="r" t="t"/>
              <a:pathLst>
                <a:path extrusionOk="0" h="1209552" w="1700803">
                  <a:moveTo>
                    <a:pt x="1700803" y="0"/>
                  </a:moveTo>
                  <a:lnTo>
                    <a:pt x="1700803" y="1209553"/>
                  </a:lnTo>
                  <a:lnTo>
                    <a:pt x="112349" y="1209553"/>
                  </a:lnTo>
                  <a:cubicBezTo>
                    <a:pt x="50287" y="1209553"/>
                    <a:pt x="0" y="1159266"/>
                    <a:pt x="0" y="1097280"/>
                  </a:cubicBezTo>
                  <a:lnTo>
                    <a:pt x="0" y="112349"/>
                  </a:lnTo>
                  <a:cubicBezTo>
                    <a:pt x="0" y="50363"/>
                    <a:pt x="50287" y="0"/>
                    <a:pt x="112349" y="0"/>
                  </a:cubicBezTo>
                  <a:lnTo>
                    <a:pt x="1700803" y="0"/>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0" name="Google Shape;490;p30"/>
            <p:cNvSpPr/>
            <p:nvPr/>
          </p:nvSpPr>
          <p:spPr>
            <a:xfrm>
              <a:off x="895406" y="1822018"/>
              <a:ext cx="1015268" cy="621368"/>
            </a:xfrm>
            <a:custGeom>
              <a:rect b="b" l="l" r="r" t="t"/>
              <a:pathLst>
                <a:path extrusionOk="0" h="863011" w="1410094">
                  <a:moveTo>
                    <a:pt x="0" y="0"/>
                  </a:moveTo>
                  <a:lnTo>
                    <a:pt x="0" y="863011"/>
                  </a:lnTo>
                  <a:lnTo>
                    <a:pt x="1410094" y="863011"/>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1" name="Google Shape;491;p30"/>
            <p:cNvSpPr/>
            <p:nvPr/>
          </p:nvSpPr>
          <p:spPr>
            <a:xfrm>
              <a:off x="895406" y="1928400"/>
              <a:ext cx="1015268" cy="515044"/>
            </a:xfrm>
            <a:custGeom>
              <a:rect b="b" l="l" r="r" t="t"/>
              <a:pathLst>
                <a:path extrusionOk="0" h="715339" w="1410094">
                  <a:moveTo>
                    <a:pt x="0" y="715340"/>
                  </a:moveTo>
                  <a:lnTo>
                    <a:pt x="328690" y="452053"/>
                  </a:lnTo>
                  <a:lnTo>
                    <a:pt x="454712" y="559085"/>
                  </a:lnTo>
                  <a:lnTo>
                    <a:pt x="905550" y="83027"/>
                  </a:lnTo>
                  <a:lnTo>
                    <a:pt x="1077986" y="318207"/>
                  </a:lnTo>
                  <a:lnTo>
                    <a:pt x="1410094"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2" name="Google Shape;492;p30"/>
            <p:cNvSpPr/>
            <p:nvPr/>
          </p:nvSpPr>
          <p:spPr>
            <a:xfrm>
              <a:off x="1017604" y="2293844"/>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3" name="Google Shape;493;p30"/>
            <p:cNvSpPr/>
            <p:nvPr/>
          </p:nvSpPr>
          <p:spPr>
            <a:xfrm>
              <a:off x="1575619" y="2039379"/>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4" name="Google Shape;494;p30"/>
            <p:cNvSpPr/>
            <p:nvPr/>
          </p:nvSpPr>
          <p:spPr>
            <a:xfrm>
              <a:off x="1819686" y="1961125"/>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96"/>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5" name="Google Shape;495;p30"/>
            <p:cNvSpPr/>
            <p:nvPr/>
          </p:nvSpPr>
          <p:spPr>
            <a:xfrm>
              <a:off x="1293848" y="2198242"/>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6" name="Google Shape;496;p30"/>
            <p:cNvSpPr/>
            <p:nvPr/>
          </p:nvSpPr>
          <p:spPr>
            <a:xfrm>
              <a:off x="991282" y="1857861"/>
              <a:ext cx="278114" cy="54528"/>
            </a:xfrm>
            <a:custGeom>
              <a:rect b="b" l="l" r="r" t="t"/>
              <a:pathLst>
                <a:path extrusionOk="0" h="75734" w="386269">
                  <a:moveTo>
                    <a:pt x="0" y="0"/>
                  </a:moveTo>
                  <a:lnTo>
                    <a:pt x="386270" y="0"/>
                  </a:lnTo>
                  <a:lnTo>
                    <a:pt x="386270" y="75735"/>
                  </a:lnTo>
                  <a:lnTo>
                    <a:pt x="0" y="75735"/>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497" name="Google Shape;497;p30"/>
            <p:cNvGrpSpPr/>
            <p:nvPr/>
          </p:nvGrpSpPr>
          <p:grpSpPr>
            <a:xfrm>
              <a:off x="991282" y="1966652"/>
              <a:ext cx="178234" cy="78199"/>
              <a:chOff x="3931369" y="3641467"/>
              <a:chExt cx="247410" cy="108550"/>
            </a:xfrm>
          </p:grpSpPr>
          <p:sp>
            <p:nvSpPr>
              <p:cNvPr id="498" name="Google Shape;498;p30"/>
              <p:cNvSpPr/>
              <p:nvPr/>
            </p:nvSpPr>
            <p:spPr>
              <a:xfrm>
                <a:off x="3931369" y="3641467"/>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499" name="Google Shape;499;p30"/>
              <p:cNvSpPr/>
              <p:nvPr/>
            </p:nvSpPr>
            <p:spPr>
              <a:xfrm>
                <a:off x="3931369" y="3691906"/>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00" name="Google Shape;500;p30"/>
              <p:cNvSpPr/>
              <p:nvPr/>
            </p:nvSpPr>
            <p:spPr>
              <a:xfrm>
                <a:off x="3931369" y="3742421"/>
                <a:ext cx="247410" cy="7596"/>
              </a:xfrm>
              <a:custGeom>
                <a:rect b="b" l="l" r="r" t="t"/>
                <a:pathLst>
                  <a:path extrusionOk="0" h="7596" w="247410">
                    <a:moveTo>
                      <a:pt x="0" y="0"/>
                    </a:moveTo>
                    <a:lnTo>
                      <a:pt x="24741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501" name="Google Shape;501;p30"/>
          <p:cNvSpPr txBox="1"/>
          <p:nvPr>
            <p:ph idx="14" type="title"/>
          </p:nvPr>
        </p:nvSpPr>
        <p:spPr>
          <a:xfrm>
            <a:off x="789450" y="4112017"/>
            <a:ext cx="720600" cy="3774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05.</a:t>
            </a:r>
            <a:endParaRPr/>
          </a:p>
        </p:txBody>
      </p:sp>
      <p:sp>
        <p:nvSpPr>
          <p:cNvPr id="502" name="Google Shape;502;p30"/>
          <p:cNvSpPr txBox="1"/>
          <p:nvPr>
            <p:ph idx="15" type="subTitle"/>
          </p:nvPr>
        </p:nvSpPr>
        <p:spPr>
          <a:xfrm>
            <a:off x="1628355" y="4604011"/>
            <a:ext cx="6130200" cy="501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t>Interpretation, Recommendation</a:t>
            </a:r>
            <a:endParaRPr sz="2700"/>
          </a:p>
          <a:p>
            <a:pPr indent="0" lvl="0" marL="0" rtl="0" algn="l">
              <a:spcBef>
                <a:spcPts val="0"/>
              </a:spcBef>
              <a:spcAft>
                <a:spcPts val="0"/>
              </a:spcAft>
              <a:buNone/>
            </a:pPr>
            <a:r>
              <a:t/>
            </a:r>
            <a:endParaRPr sz="27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sp>
        <p:nvSpPr>
          <p:cNvPr id="800" name="Google Shape;800;p48"/>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Cost Benefit Analysis</a:t>
            </a:r>
            <a:endParaRPr/>
          </a:p>
        </p:txBody>
      </p:sp>
      <p:pic>
        <p:nvPicPr>
          <p:cNvPr id="801" name="Google Shape;801;p48"/>
          <p:cNvPicPr preferRelativeResize="0"/>
          <p:nvPr/>
        </p:nvPicPr>
        <p:blipFill>
          <a:blip r:embed="rId3">
            <a:alphaModFix/>
          </a:blip>
          <a:stretch>
            <a:fillRect/>
          </a:stretch>
        </p:blipFill>
        <p:spPr>
          <a:xfrm>
            <a:off x="2246550" y="1087175"/>
            <a:ext cx="5614192" cy="3897175"/>
          </a:xfrm>
          <a:prstGeom prst="rect">
            <a:avLst/>
          </a:prstGeom>
          <a:noFill/>
          <a:ln cap="flat" cmpd="sng" w="28575">
            <a:solidFill>
              <a:schemeClr val="dk1"/>
            </a:solidFill>
            <a:prstDash val="solid"/>
            <a:round/>
            <a:headEnd len="sm" w="sm" type="none"/>
            <a:tailEnd len="sm" w="sm" type="none"/>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5" name="Shape 805"/>
        <p:cNvGrpSpPr/>
        <p:nvPr/>
      </p:nvGrpSpPr>
      <p:grpSpPr>
        <a:xfrm>
          <a:off x="0" y="0"/>
          <a:ext cx="0" cy="0"/>
          <a:chOff x="0" y="0"/>
          <a:chExt cx="0" cy="0"/>
        </a:xfrm>
      </p:grpSpPr>
      <p:sp>
        <p:nvSpPr>
          <p:cNvPr id="806" name="Google Shape;806;p49"/>
          <p:cNvSpPr txBox="1"/>
          <p:nvPr>
            <p:ph type="title"/>
          </p:nvPr>
        </p:nvSpPr>
        <p:spPr>
          <a:xfrm>
            <a:off x="720000" y="604500"/>
            <a:ext cx="7704000" cy="5727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3000"/>
              <a:t>Interpretations </a:t>
            </a:r>
            <a:endParaRPr b="1" sz="3000"/>
          </a:p>
        </p:txBody>
      </p:sp>
      <p:sp>
        <p:nvSpPr>
          <p:cNvPr id="807" name="Google Shape;807;p49"/>
          <p:cNvSpPr txBox="1"/>
          <p:nvPr/>
        </p:nvSpPr>
        <p:spPr>
          <a:xfrm>
            <a:off x="896725" y="1285025"/>
            <a:ext cx="7527300" cy="3576300"/>
          </a:xfrm>
          <a:prstGeom prst="rect">
            <a:avLst/>
          </a:prstGeom>
          <a:noFill/>
          <a:ln>
            <a:noFill/>
          </a:ln>
        </p:spPr>
        <p:txBody>
          <a:bodyPr anchorCtr="0" anchor="t" bIns="91425" lIns="91425" spcFirstLastPara="1" rIns="91425" wrap="square" tIns="91425">
            <a:noAutofit/>
          </a:bodyPr>
          <a:lstStyle/>
          <a:p>
            <a:pPr indent="-355600" lvl="0" marL="457200" rtl="0" algn="l">
              <a:spcBef>
                <a:spcPts val="0"/>
              </a:spcBef>
              <a:spcAft>
                <a:spcPts val="0"/>
              </a:spcAft>
              <a:buClr>
                <a:schemeClr val="dk1"/>
              </a:buClr>
              <a:buSzPts val="2000"/>
              <a:buFont typeface="Passion One"/>
              <a:buChar char="●"/>
            </a:pPr>
            <a:r>
              <a:rPr lang="en" sz="2000">
                <a:solidFill>
                  <a:schemeClr val="dk1"/>
                </a:solidFill>
                <a:latin typeface="Passion One"/>
                <a:ea typeface="Passion One"/>
                <a:cs typeface="Passion One"/>
                <a:sym typeface="Passion One"/>
              </a:rPr>
              <a:t>Our model prioritizes minimizing false positives over minimizing false negatives because it is more costly to give out a loan to a company that is going to default versus not giving out a loan to a company that is going to pay the loan back fully</a:t>
            </a:r>
            <a:endParaRPr sz="2000">
              <a:solidFill>
                <a:schemeClr val="dk1"/>
              </a:solidFill>
              <a:latin typeface="Passion One"/>
              <a:ea typeface="Passion One"/>
              <a:cs typeface="Passion One"/>
              <a:sym typeface="Passion One"/>
            </a:endParaRPr>
          </a:p>
          <a:p>
            <a:pPr indent="-355600" lvl="0" marL="457200" rtl="0" algn="l">
              <a:spcBef>
                <a:spcPts val="0"/>
              </a:spcBef>
              <a:spcAft>
                <a:spcPts val="0"/>
              </a:spcAft>
              <a:buClr>
                <a:schemeClr val="dk1"/>
              </a:buClr>
              <a:buSzPts val="2000"/>
              <a:buFont typeface="Passion One"/>
              <a:buChar char="●"/>
            </a:pPr>
            <a:r>
              <a:rPr lang="en" sz="2000">
                <a:solidFill>
                  <a:schemeClr val="dk1"/>
                </a:solidFill>
                <a:latin typeface="Passion One"/>
                <a:ea typeface="Passion One"/>
                <a:cs typeface="Passion One"/>
                <a:sym typeface="Passion One"/>
              </a:rPr>
              <a:t>Our cost benefit analysis shows us that the bank makes an average of $461 per loan, which seems low, but makes sense because the risk of losing is 5 times as bad as correctly classifying a loan</a:t>
            </a:r>
            <a:endParaRPr sz="2000">
              <a:solidFill>
                <a:schemeClr val="dk1"/>
              </a:solidFill>
              <a:latin typeface="Passion One"/>
              <a:ea typeface="Passion One"/>
              <a:cs typeface="Passion One"/>
              <a:sym typeface="Passion One"/>
            </a:endParaRPr>
          </a:p>
          <a:p>
            <a:pPr indent="-355600" lvl="0" marL="457200" rtl="0" algn="l">
              <a:spcBef>
                <a:spcPts val="0"/>
              </a:spcBef>
              <a:spcAft>
                <a:spcPts val="0"/>
              </a:spcAft>
              <a:buClr>
                <a:schemeClr val="dk1"/>
              </a:buClr>
              <a:buSzPts val="2000"/>
              <a:buFont typeface="Passion One"/>
              <a:buChar char="●"/>
            </a:pPr>
            <a:r>
              <a:rPr lang="en" sz="2000">
                <a:solidFill>
                  <a:schemeClr val="dk1"/>
                </a:solidFill>
                <a:latin typeface="Passion One"/>
                <a:ea typeface="Passion One"/>
                <a:cs typeface="Passion One"/>
                <a:sym typeface="Passion One"/>
              </a:rPr>
              <a:t>In a real life scenario, bank employees will use this model to decide whether to give out a loan or not. </a:t>
            </a:r>
            <a:endParaRPr sz="2000">
              <a:solidFill>
                <a:schemeClr val="dk1"/>
              </a:solidFill>
              <a:latin typeface="Passion One"/>
              <a:ea typeface="Passion One"/>
              <a:cs typeface="Passion One"/>
              <a:sym typeface="Passion One"/>
            </a:endParaRPr>
          </a:p>
          <a:p>
            <a:pPr indent="-355600" lvl="0" marL="457200" rtl="0" algn="l">
              <a:spcBef>
                <a:spcPts val="0"/>
              </a:spcBef>
              <a:spcAft>
                <a:spcPts val="0"/>
              </a:spcAft>
              <a:buClr>
                <a:schemeClr val="dk1"/>
              </a:buClr>
              <a:buSzPts val="2000"/>
              <a:buFont typeface="Passion One"/>
              <a:buChar char="●"/>
            </a:pPr>
            <a:r>
              <a:rPr lang="en" sz="2000">
                <a:solidFill>
                  <a:schemeClr val="dk1"/>
                </a:solidFill>
                <a:latin typeface="Passion One"/>
                <a:ea typeface="Passion One"/>
                <a:cs typeface="Passion One"/>
                <a:sym typeface="Passion One"/>
              </a:rPr>
              <a:t>As time passes, more data points can be added to the dataset periodically to keep the model updated and to see if changes need to be made to improve the model</a:t>
            </a:r>
            <a:endParaRPr sz="2000">
              <a:solidFill>
                <a:schemeClr val="dk1"/>
              </a:solidFill>
              <a:latin typeface="Passion One"/>
              <a:ea typeface="Passion One"/>
              <a:cs typeface="Passion One"/>
              <a:sym typeface="Passion One"/>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1" name="Shape 811"/>
        <p:cNvGrpSpPr/>
        <p:nvPr/>
      </p:nvGrpSpPr>
      <p:grpSpPr>
        <a:xfrm>
          <a:off x="0" y="0"/>
          <a:ext cx="0" cy="0"/>
          <a:chOff x="0" y="0"/>
          <a:chExt cx="0" cy="0"/>
        </a:xfrm>
      </p:grpSpPr>
      <p:sp>
        <p:nvSpPr>
          <p:cNvPr id="812" name="Google Shape;812;p50"/>
          <p:cNvSpPr txBox="1"/>
          <p:nvPr>
            <p:ph type="title"/>
          </p:nvPr>
        </p:nvSpPr>
        <p:spPr>
          <a:xfrm>
            <a:off x="2289050" y="1863913"/>
            <a:ext cx="4448100" cy="11769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T</a:t>
            </a:r>
            <a:r>
              <a:rPr lang="en"/>
              <a:t>hanks!</a:t>
            </a:r>
            <a:endParaRPr/>
          </a:p>
        </p:txBody>
      </p:sp>
      <p:grpSp>
        <p:nvGrpSpPr>
          <p:cNvPr id="813" name="Google Shape;813;p50"/>
          <p:cNvGrpSpPr/>
          <p:nvPr/>
        </p:nvGrpSpPr>
        <p:grpSpPr>
          <a:xfrm>
            <a:off x="554728" y="1452090"/>
            <a:ext cx="1277710" cy="851703"/>
            <a:chOff x="5491417" y="588600"/>
            <a:chExt cx="1098728" cy="732459"/>
          </a:xfrm>
        </p:grpSpPr>
        <p:sp>
          <p:nvSpPr>
            <p:cNvPr id="814" name="Google Shape;814;p50"/>
            <p:cNvSpPr/>
            <p:nvPr/>
          </p:nvSpPr>
          <p:spPr>
            <a:xfrm>
              <a:off x="5491417" y="588600"/>
              <a:ext cx="183058" cy="183057"/>
            </a:xfrm>
            <a:custGeom>
              <a:rect b="b" l="l" r="r" t="t"/>
              <a:pathLst>
                <a:path extrusionOk="0" h="254246" w="254247">
                  <a:moveTo>
                    <a:pt x="254248" y="254247"/>
                  </a:moveTo>
                  <a:lnTo>
                    <a:pt x="0" y="254247"/>
                  </a:lnTo>
                  <a:lnTo>
                    <a:pt x="0" y="106044"/>
                  </a:lnTo>
                  <a:cubicBezTo>
                    <a:pt x="0" y="47477"/>
                    <a:pt x="47477" y="0"/>
                    <a:pt x="106044" y="0"/>
                  </a:cubicBezTo>
                  <a:lnTo>
                    <a:pt x="254248" y="0"/>
                  </a:lnTo>
                  <a:lnTo>
                    <a:pt x="254248"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5" name="Google Shape;815;p50"/>
            <p:cNvSpPr/>
            <p:nvPr/>
          </p:nvSpPr>
          <p:spPr>
            <a:xfrm>
              <a:off x="5491417"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6" name="Google Shape;816;p50"/>
            <p:cNvSpPr/>
            <p:nvPr/>
          </p:nvSpPr>
          <p:spPr>
            <a:xfrm>
              <a:off x="5491417"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7" name="Google Shape;817;p50"/>
            <p:cNvSpPr/>
            <p:nvPr/>
          </p:nvSpPr>
          <p:spPr>
            <a:xfrm>
              <a:off x="5491417" y="1138002"/>
              <a:ext cx="183058" cy="183002"/>
            </a:xfrm>
            <a:custGeom>
              <a:rect b="b" l="l" r="r" t="t"/>
              <a:pathLst>
                <a:path extrusionOk="0" h="254170" w="254247">
                  <a:moveTo>
                    <a:pt x="254248" y="254171"/>
                  </a:moveTo>
                  <a:lnTo>
                    <a:pt x="106044" y="254171"/>
                  </a:lnTo>
                  <a:cubicBezTo>
                    <a:pt x="47477" y="254171"/>
                    <a:pt x="0" y="206694"/>
                    <a:pt x="0" y="148127"/>
                  </a:cubicBezTo>
                  <a:lnTo>
                    <a:pt x="0" y="0"/>
                  </a:lnTo>
                  <a:lnTo>
                    <a:pt x="254248" y="0"/>
                  </a:lnTo>
                  <a:lnTo>
                    <a:pt x="254248" y="254171"/>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8" name="Google Shape;818;p50"/>
            <p:cNvSpPr/>
            <p:nvPr/>
          </p:nvSpPr>
          <p:spPr>
            <a:xfrm>
              <a:off x="5674551" y="588600"/>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19" name="Google Shape;819;p50"/>
            <p:cNvSpPr/>
            <p:nvPr/>
          </p:nvSpPr>
          <p:spPr>
            <a:xfrm>
              <a:off x="5674551"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0" name="Google Shape;820;p50"/>
            <p:cNvSpPr/>
            <p:nvPr/>
          </p:nvSpPr>
          <p:spPr>
            <a:xfrm>
              <a:off x="5674551"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1" name="Google Shape;821;p50"/>
            <p:cNvSpPr/>
            <p:nvPr/>
          </p:nvSpPr>
          <p:spPr>
            <a:xfrm>
              <a:off x="5674551" y="1138002"/>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2" name="Google Shape;822;p50"/>
            <p:cNvSpPr/>
            <p:nvPr/>
          </p:nvSpPr>
          <p:spPr>
            <a:xfrm>
              <a:off x="5857685" y="588600"/>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3" name="Google Shape;823;p50"/>
            <p:cNvSpPr/>
            <p:nvPr/>
          </p:nvSpPr>
          <p:spPr>
            <a:xfrm>
              <a:off x="5857685"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4" name="Google Shape;824;p50"/>
            <p:cNvSpPr/>
            <p:nvPr/>
          </p:nvSpPr>
          <p:spPr>
            <a:xfrm>
              <a:off x="5857685"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5" name="Google Shape;825;p50"/>
            <p:cNvSpPr/>
            <p:nvPr/>
          </p:nvSpPr>
          <p:spPr>
            <a:xfrm>
              <a:off x="5857685" y="1138002"/>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6" name="Google Shape;826;p50"/>
            <p:cNvSpPr/>
            <p:nvPr/>
          </p:nvSpPr>
          <p:spPr>
            <a:xfrm>
              <a:off x="6040819" y="588600"/>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7" name="Google Shape;827;p50"/>
            <p:cNvSpPr/>
            <p:nvPr/>
          </p:nvSpPr>
          <p:spPr>
            <a:xfrm>
              <a:off x="6040819"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8" name="Google Shape;828;p50"/>
            <p:cNvSpPr/>
            <p:nvPr/>
          </p:nvSpPr>
          <p:spPr>
            <a:xfrm>
              <a:off x="6040819"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29" name="Google Shape;829;p50"/>
            <p:cNvSpPr/>
            <p:nvPr/>
          </p:nvSpPr>
          <p:spPr>
            <a:xfrm>
              <a:off x="6040819" y="1138002"/>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0" name="Google Shape;830;p50"/>
            <p:cNvSpPr/>
            <p:nvPr/>
          </p:nvSpPr>
          <p:spPr>
            <a:xfrm>
              <a:off x="6223953" y="588600"/>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1" name="Google Shape;831;p50"/>
            <p:cNvSpPr/>
            <p:nvPr/>
          </p:nvSpPr>
          <p:spPr>
            <a:xfrm>
              <a:off x="6223953" y="771734"/>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2" name="Google Shape;832;p50"/>
            <p:cNvSpPr/>
            <p:nvPr/>
          </p:nvSpPr>
          <p:spPr>
            <a:xfrm>
              <a:off x="6223953" y="954868"/>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3" name="Google Shape;833;p50"/>
            <p:cNvSpPr/>
            <p:nvPr/>
          </p:nvSpPr>
          <p:spPr>
            <a:xfrm>
              <a:off x="6223953" y="1138002"/>
              <a:ext cx="183057" cy="183057"/>
            </a:xfrm>
            <a:custGeom>
              <a:rect b="b" l="l" r="r" t="t"/>
              <a:pathLst>
                <a:path extrusionOk="0" h="254246" w="254246">
                  <a:moveTo>
                    <a:pt x="0" y="0"/>
                  </a:moveTo>
                  <a:lnTo>
                    <a:pt x="254246" y="0"/>
                  </a:lnTo>
                  <a:lnTo>
                    <a:pt x="254246"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4" name="Google Shape;834;p50"/>
            <p:cNvSpPr/>
            <p:nvPr/>
          </p:nvSpPr>
          <p:spPr>
            <a:xfrm>
              <a:off x="6407087" y="588600"/>
              <a:ext cx="183057" cy="183057"/>
            </a:xfrm>
            <a:custGeom>
              <a:rect b="b" l="l" r="r" t="t"/>
              <a:pathLst>
                <a:path extrusionOk="0" h="254246" w="254246">
                  <a:moveTo>
                    <a:pt x="254247" y="254247"/>
                  </a:moveTo>
                  <a:lnTo>
                    <a:pt x="0" y="254247"/>
                  </a:lnTo>
                  <a:lnTo>
                    <a:pt x="0" y="0"/>
                  </a:lnTo>
                  <a:lnTo>
                    <a:pt x="148203" y="0"/>
                  </a:lnTo>
                  <a:cubicBezTo>
                    <a:pt x="206770" y="0"/>
                    <a:pt x="254247" y="47477"/>
                    <a:pt x="254247" y="106044"/>
                  </a:cubicBezTo>
                  <a:lnTo>
                    <a:pt x="254247"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5" name="Google Shape;835;p50"/>
            <p:cNvSpPr/>
            <p:nvPr/>
          </p:nvSpPr>
          <p:spPr>
            <a:xfrm>
              <a:off x="6407087" y="771734"/>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6" name="Google Shape;836;p50"/>
            <p:cNvSpPr/>
            <p:nvPr/>
          </p:nvSpPr>
          <p:spPr>
            <a:xfrm>
              <a:off x="6407087" y="954868"/>
              <a:ext cx="183057" cy="183057"/>
            </a:xfrm>
            <a:custGeom>
              <a:rect b="b" l="l" r="r" t="t"/>
              <a:pathLst>
                <a:path extrusionOk="0" h="254246" w="254246">
                  <a:moveTo>
                    <a:pt x="0" y="0"/>
                  </a:moveTo>
                  <a:lnTo>
                    <a:pt x="254247" y="0"/>
                  </a:lnTo>
                  <a:lnTo>
                    <a:pt x="254247" y="254247"/>
                  </a:lnTo>
                  <a:lnTo>
                    <a:pt x="0" y="254247"/>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7" name="Google Shape;837;p50"/>
            <p:cNvSpPr/>
            <p:nvPr/>
          </p:nvSpPr>
          <p:spPr>
            <a:xfrm>
              <a:off x="6407032" y="1138002"/>
              <a:ext cx="183057" cy="183002"/>
            </a:xfrm>
            <a:custGeom>
              <a:rect b="b" l="l" r="r" t="t"/>
              <a:pathLst>
                <a:path extrusionOk="0" h="254170" w="254246">
                  <a:moveTo>
                    <a:pt x="148203" y="254171"/>
                  </a:moveTo>
                  <a:lnTo>
                    <a:pt x="0" y="254171"/>
                  </a:lnTo>
                  <a:lnTo>
                    <a:pt x="0" y="0"/>
                  </a:lnTo>
                  <a:lnTo>
                    <a:pt x="254247" y="0"/>
                  </a:lnTo>
                  <a:lnTo>
                    <a:pt x="254247" y="148203"/>
                  </a:lnTo>
                  <a:cubicBezTo>
                    <a:pt x="254323" y="206694"/>
                    <a:pt x="206770" y="254171"/>
                    <a:pt x="148203" y="25417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8" name="Google Shape;838;p50"/>
            <p:cNvSpPr/>
            <p:nvPr/>
          </p:nvSpPr>
          <p:spPr>
            <a:xfrm>
              <a:off x="5646646" y="740710"/>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76"/>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39" name="Google Shape;839;p50"/>
            <p:cNvSpPr/>
            <p:nvPr/>
          </p:nvSpPr>
          <p:spPr>
            <a:xfrm>
              <a:off x="5741250" y="831703"/>
              <a:ext cx="55786" cy="55786"/>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0" name="Google Shape;840;p50"/>
            <p:cNvSpPr/>
            <p:nvPr/>
          </p:nvSpPr>
          <p:spPr>
            <a:xfrm>
              <a:off x="5961208" y="633029"/>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95"/>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1" name="Google Shape;841;p50"/>
            <p:cNvSpPr/>
            <p:nvPr/>
          </p:nvSpPr>
          <p:spPr>
            <a:xfrm>
              <a:off x="5829780" y="990597"/>
              <a:ext cx="55786" cy="55786"/>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9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2" name="Google Shape;842;p50"/>
            <p:cNvSpPr/>
            <p:nvPr/>
          </p:nvSpPr>
          <p:spPr>
            <a:xfrm>
              <a:off x="6099858" y="1214768"/>
              <a:ext cx="55786" cy="55786"/>
            </a:xfrm>
            <a:custGeom>
              <a:rect b="b" l="l" r="r" t="t"/>
              <a:pathLst>
                <a:path extrusionOk="0" h="77481" w="77481">
                  <a:moveTo>
                    <a:pt x="77482" y="38741"/>
                  </a:moveTo>
                  <a:cubicBezTo>
                    <a:pt x="77482" y="60137"/>
                    <a:pt x="60137" y="77482"/>
                    <a:pt x="38741" y="77482"/>
                  </a:cubicBezTo>
                  <a:cubicBezTo>
                    <a:pt x="17345" y="77482"/>
                    <a:pt x="0" y="60137"/>
                    <a:pt x="0" y="38741"/>
                  </a:cubicBezTo>
                  <a:cubicBezTo>
                    <a:pt x="0" y="17345"/>
                    <a:pt x="17345" y="0"/>
                    <a:pt x="38741" y="0"/>
                  </a:cubicBezTo>
                  <a:cubicBezTo>
                    <a:pt x="60137" y="0"/>
                    <a:pt x="77482" y="1734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3" name="Google Shape;843;p50"/>
            <p:cNvSpPr/>
            <p:nvPr/>
          </p:nvSpPr>
          <p:spPr>
            <a:xfrm>
              <a:off x="5891007" y="926963"/>
              <a:ext cx="55786" cy="55786"/>
            </a:xfrm>
            <a:custGeom>
              <a:rect b="b" l="l" r="r" t="t"/>
              <a:pathLst>
                <a:path extrusionOk="0" h="77481" w="77481">
                  <a:moveTo>
                    <a:pt x="77482" y="38741"/>
                  </a:moveTo>
                  <a:cubicBezTo>
                    <a:pt x="77482" y="60137"/>
                    <a:pt x="60137" y="77482"/>
                    <a:pt x="38741" y="77482"/>
                  </a:cubicBezTo>
                  <a:cubicBezTo>
                    <a:pt x="17345" y="77482"/>
                    <a:pt x="1" y="60137"/>
                    <a:pt x="1" y="38741"/>
                  </a:cubicBezTo>
                  <a:cubicBezTo>
                    <a:pt x="1" y="17345"/>
                    <a:pt x="17345" y="0"/>
                    <a:pt x="38741" y="0"/>
                  </a:cubicBezTo>
                  <a:cubicBezTo>
                    <a:pt x="60137" y="0"/>
                    <a:pt x="77482" y="17345"/>
                    <a:pt x="77482" y="38741"/>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4" name="Google Shape;844;p50"/>
            <p:cNvSpPr/>
            <p:nvPr/>
          </p:nvSpPr>
          <p:spPr>
            <a:xfrm>
              <a:off x="5543343" y="633029"/>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5" name="Google Shape;845;p50"/>
            <p:cNvSpPr/>
            <p:nvPr/>
          </p:nvSpPr>
          <p:spPr>
            <a:xfrm>
              <a:off x="5829780" y="850142"/>
              <a:ext cx="55786" cy="55786"/>
            </a:xfrm>
            <a:custGeom>
              <a:rect b="b" l="l" r="r" t="t"/>
              <a:pathLst>
                <a:path extrusionOk="0" h="77481" w="77481">
                  <a:moveTo>
                    <a:pt x="77482" y="38741"/>
                  </a:moveTo>
                  <a:cubicBezTo>
                    <a:pt x="77482" y="60162"/>
                    <a:pt x="60162" y="77482"/>
                    <a:pt x="38741" y="77482"/>
                  </a:cubicBezTo>
                  <a:cubicBezTo>
                    <a:pt x="17320" y="77482"/>
                    <a:pt x="0" y="60162"/>
                    <a:pt x="0" y="38741"/>
                  </a:cubicBezTo>
                  <a:cubicBezTo>
                    <a:pt x="0" y="17319"/>
                    <a:pt x="17320" y="0"/>
                    <a:pt x="38741" y="0"/>
                  </a:cubicBezTo>
                  <a:cubicBezTo>
                    <a:pt x="60086" y="0"/>
                    <a:pt x="77482" y="17319"/>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6" name="Google Shape;846;p50"/>
            <p:cNvSpPr/>
            <p:nvPr/>
          </p:nvSpPr>
          <p:spPr>
            <a:xfrm>
              <a:off x="5741250" y="935444"/>
              <a:ext cx="55786" cy="55786"/>
            </a:xfrm>
            <a:custGeom>
              <a:rect b="b" l="l" r="r" t="t"/>
              <a:pathLst>
                <a:path extrusionOk="0" h="77481" w="77481">
                  <a:moveTo>
                    <a:pt x="77482" y="38741"/>
                  </a:moveTo>
                  <a:cubicBezTo>
                    <a:pt x="77482" y="60137"/>
                    <a:pt x="60138" y="77482"/>
                    <a:pt x="38741" y="77482"/>
                  </a:cubicBezTo>
                  <a:cubicBezTo>
                    <a:pt x="17345" y="77482"/>
                    <a:pt x="1" y="60137"/>
                    <a:pt x="1" y="38741"/>
                  </a:cubicBezTo>
                  <a:cubicBezTo>
                    <a:pt x="1" y="17345"/>
                    <a:pt x="17345" y="0"/>
                    <a:pt x="38741" y="0"/>
                  </a:cubicBezTo>
                  <a:cubicBezTo>
                    <a:pt x="60138" y="0"/>
                    <a:pt x="77482" y="17345"/>
                    <a:pt x="77482" y="38741"/>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7" name="Google Shape;847;p50"/>
            <p:cNvSpPr/>
            <p:nvPr/>
          </p:nvSpPr>
          <p:spPr>
            <a:xfrm>
              <a:off x="5575516" y="1018503"/>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086" y="0"/>
                    <a:pt x="77482" y="17395"/>
                    <a:pt x="77482" y="38741"/>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8" name="Google Shape;848;p50"/>
            <p:cNvSpPr/>
            <p:nvPr/>
          </p:nvSpPr>
          <p:spPr>
            <a:xfrm>
              <a:off x="5547610" y="1173732"/>
              <a:ext cx="55787" cy="55786"/>
            </a:xfrm>
            <a:custGeom>
              <a:rect b="b" l="l" r="r" t="t"/>
              <a:pathLst>
                <a:path extrusionOk="0" h="77481" w="77482">
                  <a:moveTo>
                    <a:pt x="77482" y="38741"/>
                  </a:moveTo>
                  <a:cubicBezTo>
                    <a:pt x="77482" y="60162"/>
                    <a:pt x="60163" y="77482"/>
                    <a:pt x="38742" y="77482"/>
                  </a:cubicBezTo>
                  <a:cubicBezTo>
                    <a:pt x="17320" y="77482"/>
                    <a:pt x="0" y="60162"/>
                    <a:pt x="0" y="38741"/>
                  </a:cubicBezTo>
                  <a:cubicBezTo>
                    <a:pt x="0" y="17320"/>
                    <a:pt x="17320" y="0"/>
                    <a:pt x="38742" y="0"/>
                  </a:cubicBezTo>
                  <a:cubicBezTo>
                    <a:pt x="60163" y="0"/>
                    <a:pt x="77482" y="17396"/>
                    <a:pt x="77482" y="38741"/>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49" name="Google Shape;849;p50"/>
            <p:cNvSpPr/>
            <p:nvPr/>
          </p:nvSpPr>
          <p:spPr>
            <a:xfrm>
              <a:off x="5646646" y="878047"/>
              <a:ext cx="55786" cy="55786"/>
            </a:xfrm>
            <a:custGeom>
              <a:rect b="b" l="l" r="r" t="t"/>
              <a:pathLst>
                <a:path extrusionOk="0" h="77481" w="77481">
                  <a:moveTo>
                    <a:pt x="77482" y="38741"/>
                  </a:moveTo>
                  <a:cubicBezTo>
                    <a:pt x="77482" y="60162"/>
                    <a:pt x="60162" y="77482"/>
                    <a:pt x="38741" y="77482"/>
                  </a:cubicBezTo>
                  <a:cubicBezTo>
                    <a:pt x="17319" y="77482"/>
                    <a:pt x="0" y="60162"/>
                    <a:pt x="0" y="38741"/>
                  </a:cubicBezTo>
                  <a:cubicBezTo>
                    <a:pt x="0" y="17319"/>
                    <a:pt x="17319" y="0"/>
                    <a:pt x="38741" y="0"/>
                  </a:cubicBezTo>
                  <a:cubicBezTo>
                    <a:pt x="60162"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0" name="Google Shape;850;p50"/>
            <p:cNvSpPr/>
            <p:nvPr/>
          </p:nvSpPr>
          <p:spPr>
            <a:xfrm>
              <a:off x="6292621" y="803852"/>
              <a:ext cx="55786" cy="55786"/>
            </a:xfrm>
            <a:custGeom>
              <a:rect b="b" l="l" r="r" t="t"/>
              <a:pathLst>
                <a:path extrusionOk="0" h="77481" w="77481">
                  <a:moveTo>
                    <a:pt x="77482" y="38741"/>
                  </a:moveTo>
                  <a:cubicBezTo>
                    <a:pt x="77482" y="60162"/>
                    <a:pt x="60163" y="77482"/>
                    <a:pt x="38741" y="77482"/>
                  </a:cubicBezTo>
                  <a:cubicBezTo>
                    <a:pt x="17320" y="77482"/>
                    <a:pt x="0" y="60162"/>
                    <a:pt x="0" y="38741"/>
                  </a:cubicBezTo>
                  <a:cubicBezTo>
                    <a:pt x="0" y="17319"/>
                    <a:pt x="17320" y="0"/>
                    <a:pt x="38741" y="0"/>
                  </a:cubicBezTo>
                  <a:cubicBezTo>
                    <a:pt x="60163" y="0"/>
                    <a:pt x="77482" y="17319"/>
                    <a:pt x="77482" y="38741"/>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851" name="Google Shape;851;p50"/>
          <p:cNvGrpSpPr/>
          <p:nvPr/>
        </p:nvGrpSpPr>
        <p:grpSpPr>
          <a:xfrm>
            <a:off x="7636455" y="2729777"/>
            <a:ext cx="902056" cy="901976"/>
            <a:chOff x="4246593" y="503852"/>
            <a:chExt cx="902056" cy="901976"/>
          </a:xfrm>
        </p:grpSpPr>
        <p:grpSp>
          <p:nvGrpSpPr>
            <p:cNvPr id="852" name="Google Shape;852;p50"/>
            <p:cNvGrpSpPr/>
            <p:nvPr/>
          </p:nvGrpSpPr>
          <p:grpSpPr>
            <a:xfrm>
              <a:off x="4246593" y="503900"/>
              <a:ext cx="901831" cy="901928"/>
              <a:chOff x="5998919" y="3270921"/>
              <a:chExt cx="1426046" cy="1426198"/>
            </a:xfrm>
          </p:grpSpPr>
          <p:sp>
            <p:nvSpPr>
              <p:cNvPr id="853" name="Google Shape;853;p50"/>
              <p:cNvSpPr/>
              <p:nvPr/>
            </p:nvSpPr>
            <p:spPr>
              <a:xfrm>
                <a:off x="5998919" y="3270921"/>
                <a:ext cx="713137" cy="713137"/>
              </a:xfrm>
              <a:custGeom>
                <a:rect b="b" l="l" r="r" t="t"/>
                <a:pathLst>
                  <a:path extrusionOk="0" h="713137" w="713137">
                    <a:moveTo>
                      <a:pt x="713137" y="521407"/>
                    </a:moveTo>
                    <a:lnTo>
                      <a:pt x="713137" y="0"/>
                    </a:lnTo>
                    <a:cubicBezTo>
                      <a:pt x="319271" y="0"/>
                      <a:pt x="0" y="319271"/>
                      <a:pt x="0" y="713137"/>
                    </a:cubicBezTo>
                    <a:lnTo>
                      <a:pt x="521408" y="713137"/>
                    </a:lnTo>
                    <a:cubicBezTo>
                      <a:pt x="521408" y="607245"/>
                      <a:pt x="607245" y="521407"/>
                      <a:pt x="713137" y="521407"/>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4" name="Google Shape;854;p50"/>
              <p:cNvSpPr/>
              <p:nvPr/>
            </p:nvSpPr>
            <p:spPr>
              <a:xfrm>
                <a:off x="5998919" y="3983982"/>
                <a:ext cx="1426046" cy="713137"/>
              </a:xfrm>
              <a:custGeom>
                <a:rect b="b" l="l" r="r" t="t"/>
                <a:pathLst>
                  <a:path extrusionOk="0" h="713137" w="1426046">
                    <a:moveTo>
                      <a:pt x="904715" y="5165"/>
                    </a:moveTo>
                    <a:cubicBezTo>
                      <a:pt x="901981" y="108702"/>
                      <a:pt x="817282" y="191730"/>
                      <a:pt x="713137" y="191730"/>
                    </a:cubicBezTo>
                    <a:cubicBezTo>
                      <a:pt x="607245" y="191730"/>
                      <a:pt x="521408" y="105892"/>
                      <a:pt x="521408" y="0"/>
                    </a:cubicBezTo>
                    <a:lnTo>
                      <a:pt x="0" y="0"/>
                    </a:lnTo>
                    <a:cubicBezTo>
                      <a:pt x="0" y="393866"/>
                      <a:pt x="319271" y="713137"/>
                      <a:pt x="713137" y="713137"/>
                    </a:cubicBezTo>
                    <a:cubicBezTo>
                      <a:pt x="1100623" y="713137"/>
                      <a:pt x="1415867" y="404121"/>
                      <a:pt x="1426047" y="19067"/>
                    </a:cubicBezTo>
                    <a:lnTo>
                      <a:pt x="904715" y="5165"/>
                    </a:ln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
          <p:nvSpPr>
            <p:cNvPr id="855" name="Google Shape;855;p50"/>
            <p:cNvSpPr/>
            <p:nvPr/>
          </p:nvSpPr>
          <p:spPr>
            <a:xfrm>
              <a:off x="4783305" y="636091"/>
              <a:ext cx="365344" cy="330991"/>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6" name="Google Shape;856;p50"/>
            <p:cNvSpPr/>
            <p:nvPr/>
          </p:nvSpPr>
          <p:spPr>
            <a:xfrm>
              <a:off x="4810784" y="788761"/>
              <a:ext cx="309659" cy="122566"/>
            </a:xfrm>
            <a:custGeom>
              <a:rect b="b" l="l" r="r" t="t"/>
              <a:pathLst>
                <a:path extrusionOk="0" h="193780" w="489579">
                  <a:moveTo>
                    <a:pt x="0" y="193781"/>
                  </a:moveTo>
                  <a:lnTo>
                    <a:pt x="48957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nvGrpSpPr>
            <p:cNvPr id="857" name="Google Shape;857;p50"/>
            <p:cNvGrpSpPr/>
            <p:nvPr/>
          </p:nvGrpSpPr>
          <p:grpSpPr>
            <a:xfrm>
              <a:off x="4246593" y="503852"/>
              <a:ext cx="901928" cy="901976"/>
              <a:chOff x="5998919" y="3270845"/>
              <a:chExt cx="1426198" cy="1426274"/>
            </a:xfrm>
          </p:grpSpPr>
          <p:sp>
            <p:nvSpPr>
              <p:cNvPr id="858" name="Google Shape;858;p50"/>
              <p:cNvSpPr/>
              <p:nvPr/>
            </p:nvSpPr>
            <p:spPr>
              <a:xfrm>
                <a:off x="6712056" y="3270845"/>
                <a:ext cx="504239" cy="577619"/>
              </a:xfrm>
              <a:custGeom>
                <a:rect b="b" l="l" r="r" t="t"/>
                <a:pathLst>
                  <a:path extrusionOk="0" h="577619" w="504239">
                    <a:moveTo>
                      <a:pt x="135518" y="577620"/>
                    </a:moveTo>
                    <a:lnTo>
                      <a:pt x="504240" y="208897"/>
                    </a:lnTo>
                    <a:cubicBezTo>
                      <a:pt x="375179" y="79837"/>
                      <a:pt x="196895" y="0"/>
                      <a:pt x="0" y="0"/>
                    </a:cubicBezTo>
                    <a:lnTo>
                      <a:pt x="0" y="521408"/>
                    </a:lnTo>
                    <a:cubicBezTo>
                      <a:pt x="52946" y="521483"/>
                      <a:pt x="100879" y="542905"/>
                      <a:pt x="135518" y="577620"/>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59" name="Google Shape;859;p50"/>
              <p:cNvSpPr/>
              <p:nvPr/>
            </p:nvSpPr>
            <p:spPr>
              <a:xfrm>
                <a:off x="6847498" y="3479895"/>
                <a:ext cx="577619" cy="523306"/>
              </a:xfrm>
              <a:custGeom>
                <a:rect b="b" l="l" r="r" t="t"/>
                <a:pathLst>
                  <a:path extrusionOk="0" h="523306" w="577619">
                    <a:moveTo>
                      <a:pt x="56213" y="504164"/>
                    </a:moveTo>
                    <a:cubicBezTo>
                      <a:pt x="56213" y="505911"/>
                      <a:pt x="56136" y="507582"/>
                      <a:pt x="56060" y="509329"/>
                    </a:cubicBezTo>
                    <a:lnTo>
                      <a:pt x="577392" y="523306"/>
                    </a:lnTo>
                    <a:cubicBezTo>
                      <a:pt x="577544" y="516926"/>
                      <a:pt x="577620" y="510621"/>
                      <a:pt x="577620" y="504240"/>
                    </a:cubicBezTo>
                    <a:cubicBezTo>
                      <a:pt x="577620" y="307345"/>
                      <a:pt x="497783" y="129060"/>
                      <a:pt x="368722" y="0"/>
                    </a:cubicBezTo>
                    <a:lnTo>
                      <a:pt x="0" y="368722"/>
                    </a:lnTo>
                    <a:cubicBezTo>
                      <a:pt x="34791" y="403286"/>
                      <a:pt x="56213" y="451218"/>
                      <a:pt x="56213" y="50416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860" name="Google Shape;860;p50"/>
              <p:cNvSpPr/>
              <p:nvPr/>
            </p:nvSpPr>
            <p:spPr>
              <a:xfrm>
                <a:off x="5998919" y="3270845"/>
                <a:ext cx="1426046" cy="1426274"/>
              </a:xfrm>
              <a:custGeom>
                <a:rect b="b" l="l" r="r" t="t"/>
                <a:pathLst>
                  <a:path extrusionOk="0" h="1426274" w="1426046">
                    <a:moveTo>
                      <a:pt x="904715" y="718303"/>
                    </a:moveTo>
                    <a:cubicBezTo>
                      <a:pt x="901981" y="821840"/>
                      <a:pt x="817282" y="904867"/>
                      <a:pt x="713137" y="904867"/>
                    </a:cubicBezTo>
                    <a:cubicBezTo>
                      <a:pt x="607245" y="904867"/>
                      <a:pt x="521408" y="819029"/>
                      <a:pt x="521408" y="713137"/>
                    </a:cubicBezTo>
                    <a:cubicBezTo>
                      <a:pt x="521408" y="607245"/>
                      <a:pt x="607245" y="521408"/>
                      <a:pt x="713137" y="521408"/>
                    </a:cubicBezTo>
                    <a:lnTo>
                      <a:pt x="713137" y="0"/>
                    </a:lnTo>
                    <a:cubicBezTo>
                      <a:pt x="319271" y="0"/>
                      <a:pt x="0" y="319271"/>
                      <a:pt x="0" y="713137"/>
                    </a:cubicBezTo>
                    <a:cubicBezTo>
                      <a:pt x="0" y="1107003"/>
                      <a:pt x="319271" y="1426274"/>
                      <a:pt x="713137" y="1426274"/>
                    </a:cubicBezTo>
                    <a:cubicBezTo>
                      <a:pt x="1100623" y="1426274"/>
                      <a:pt x="1415867" y="1117258"/>
                      <a:pt x="1426047" y="732204"/>
                    </a:cubicBezTo>
                    <a:lnTo>
                      <a:pt x="904715" y="71830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sp>
        <p:nvSpPr>
          <p:cNvPr id="861" name="Google Shape;861;p50"/>
          <p:cNvSpPr/>
          <p:nvPr/>
        </p:nvSpPr>
        <p:spPr>
          <a:xfrm>
            <a:off x="2065375" y="3521950"/>
            <a:ext cx="4978500" cy="9426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31"/>
          <p:cNvSpPr txBox="1"/>
          <p:nvPr>
            <p:ph type="title"/>
          </p:nvPr>
        </p:nvSpPr>
        <p:spPr>
          <a:xfrm>
            <a:off x="3077650" y="2225250"/>
            <a:ext cx="4150500" cy="69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a:t>
            </a:r>
            <a:endParaRPr/>
          </a:p>
        </p:txBody>
      </p:sp>
      <p:sp>
        <p:nvSpPr>
          <p:cNvPr id="508" name="Google Shape;508;p31"/>
          <p:cNvSpPr txBox="1"/>
          <p:nvPr>
            <p:ph idx="2" type="title"/>
          </p:nvPr>
        </p:nvSpPr>
        <p:spPr>
          <a:xfrm>
            <a:off x="1485900" y="21177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grpSp>
        <p:nvGrpSpPr>
          <p:cNvPr id="509" name="Google Shape;509;p31"/>
          <p:cNvGrpSpPr/>
          <p:nvPr/>
        </p:nvGrpSpPr>
        <p:grpSpPr>
          <a:xfrm>
            <a:off x="7783346" y="490666"/>
            <a:ext cx="901968" cy="901968"/>
            <a:chOff x="1350404" y="-3124999"/>
            <a:chExt cx="1570279" cy="1570279"/>
          </a:xfrm>
        </p:grpSpPr>
        <p:sp>
          <p:nvSpPr>
            <p:cNvPr id="510" name="Google Shape;510;p31"/>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1" name="Google Shape;511;p31"/>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2" name="Google Shape;512;p31"/>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3" name="Google Shape;513;p31"/>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14" name="Google Shape;514;p31"/>
          <p:cNvGrpSpPr/>
          <p:nvPr/>
        </p:nvGrpSpPr>
        <p:grpSpPr>
          <a:xfrm>
            <a:off x="713029" y="3447254"/>
            <a:ext cx="1266652" cy="1056012"/>
            <a:chOff x="5378191" y="1701500"/>
            <a:chExt cx="611171" cy="509535"/>
          </a:xfrm>
        </p:grpSpPr>
        <p:sp>
          <p:nvSpPr>
            <p:cNvPr id="515" name="Google Shape;515;p31"/>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6" name="Google Shape;516;p31"/>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7" name="Google Shape;517;p31"/>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8" name="Google Shape;518;p31"/>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19" name="Google Shape;519;p31"/>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0" name="Google Shape;520;p31"/>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1" name="Google Shape;521;p31"/>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2" name="Google Shape;522;p31"/>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3" name="Google Shape;523;p31"/>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4" name="Google Shape;524;p31"/>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5" name="Google Shape;525;p31"/>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6" name="Google Shape;526;p31"/>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7" name="Google Shape;527;p31"/>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8" name="Google Shape;528;p31"/>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29" name="Google Shape;529;p31"/>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0" name="Google Shape;530;p31"/>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31" name="Google Shape;531;p31"/>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32"/>
          <p:cNvSpPr/>
          <p:nvPr/>
        </p:nvSpPr>
        <p:spPr>
          <a:xfrm>
            <a:off x="7604575" y="2749050"/>
            <a:ext cx="1539300" cy="1326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7" name="Google Shape;537;p32"/>
          <p:cNvSpPr/>
          <p:nvPr/>
        </p:nvSpPr>
        <p:spPr>
          <a:xfrm>
            <a:off x="6138275" y="1073675"/>
            <a:ext cx="2011500" cy="1164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8" name="Google Shape;538;p32"/>
          <p:cNvSpPr/>
          <p:nvPr/>
        </p:nvSpPr>
        <p:spPr>
          <a:xfrm>
            <a:off x="4272788" y="2606250"/>
            <a:ext cx="2011500" cy="996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39" name="Google Shape;539;p32"/>
          <p:cNvSpPr/>
          <p:nvPr/>
        </p:nvSpPr>
        <p:spPr>
          <a:xfrm>
            <a:off x="2670825" y="1198750"/>
            <a:ext cx="2011500" cy="996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0" name="Google Shape;540;p32"/>
          <p:cNvSpPr/>
          <p:nvPr/>
        </p:nvSpPr>
        <p:spPr>
          <a:xfrm>
            <a:off x="1436450" y="2668850"/>
            <a:ext cx="1450500" cy="9960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41" name="Google Shape;541;p32"/>
          <p:cNvSpPr/>
          <p:nvPr/>
        </p:nvSpPr>
        <p:spPr>
          <a:xfrm>
            <a:off x="100750" y="1316775"/>
            <a:ext cx="2069100" cy="921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nvGrpSpPr>
          <p:cNvPr id="542" name="Google Shape;542;p32"/>
          <p:cNvGrpSpPr/>
          <p:nvPr/>
        </p:nvGrpSpPr>
        <p:grpSpPr>
          <a:xfrm>
            <a:off x="-38646" y="3754504"/>
            <a:ext cx="1266652" cy="1056012"/>
            <a:chOff x="5378191" y="1701500"/>
            <a:chExt cx="611171" cy="509535"/>
          </a:xfrm>
        </p:grpSpPr>
        <p:sp>
          <p:nvSpPr>
            <p:cNvPr id="543" name="Google Shape;543;p32"/>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4" name="Google Shape;544;p32"/>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5" name="Google Shape;545;p32"/>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6" name="Google Shape;546;p32"/>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7" name="Google Shape;547;p32"/>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8" name="Google Shape;548;p32"/>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49" name="Google Shape;549;p32"/>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0" name="Google Shape;550;p32"/>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1" name="Google Shape;551;p32"/>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2" name="Google Shape;552;p32"/>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3" name="Google Shape;553;p32"/>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4" name="Google Shape;554;p32"/>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5" name="Google Shape;555;p32"/>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6" name="Google Shape;556;p32"/>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7" name="Google Shape;557;p32"/>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8" name="Google Shape;558;p32"/>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559" name="Google Shape;559;p32"/>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560" name="Google Shape;560;p32"/>
          <p:cNvGrpSpPr/>
          <p:nvPr/>
        </p:nvGrpSpPr>
        <p:grpSpPr>
          <a:xfrm>
            <a:off x="363063" y="2257338"/>
            <a:ext cx="6729002" cy="348903"/>
            <a:chOff x="803163" y="1111966"/>
            <a:chExt cx="2447800" cy="203430"/>
          </a:xfrm>
        </p:grpSpPr>
        <p:grpSp>
          <p:nvGrpSpPr>
            <p:cNvPr id="561" name="Google Shape;561;p32"/>
            <p:cNvGrpSpPr/>
            <p:nvPr/>
          </p:nvGrpSpPr>
          <p:grpSpPr>
            <a:xfrm>
              <a:off x="1958180" y="1111966"/>
              <a:ext cx="588019" cy="121396"/>
              <a:chOff x="4808316" y="2800065"/>
              <a:chExt cx="1999386" cy="412910"/>
            </a:xfrm>
          </p:grpSpPr>
          <p:sp>
            <p:nvSpPr>
              <p:cNvPr id="562" name="Google Shape;562;p32"/>
              <p:cNvSpPr/>
              <p:nvPr/>
            </p:nvSpPr>
            <p:spPr>
              <a:xfrm>
                <a:off x="4849302" y="3079475"/>
                <a:ext cx="1958400" cy="133500"/>
              </a:xfrm>
              <a:prstGeom prst="rect">
                <a:avLst/>
              </a:pr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3" name="Google Shape;563;p32"/>
              <p:cNvGrpSpPr/>
              <p:nvPr/>
            </p:nvGrpSpPr>
            <p:grpSpPr>
              <a:xfrm>
                <a:off x="4808316" y="2800065"/>
                <a:ext cx="92400" cy="411825"/>
                <a:chOff x="845575" y="2563700"/>
                <a:chExt cx="92400" cy="411825"/>
              </a:xfrm>
            </p:grpSpPr>
            <p:cxnSp>
              <p:nvCxnSpPr>
                <p:cNvPr id="564" name="Google Shape;564;p32"/>
                <p:cNvCxnSpPr/>
                <p:nvPr/>
              </p:nvCxnSpPr>
              <p:spPr>
                <a:xfrm>
                  <a:off x="891775" y="2616125"/>
                  <a:ext cx="0" cy="359400"/>
                </a:xfrm>
                <a:prstGeom prst="straightConnector1">
                  <a:avLst/>
                </a:prstGeom>
                <a:noFill/>
                <a:ln cap="rnd" cmpd="sng" w="28575">
                  <a:solidFill>
                    <a:schemeClr val="dk1"/>
                  </a:solidFill>
                  <a:prstDash val="solid"/>
                  <a:round/>
                  <a:headEnd len="sm" w="sm" type="none"/>
                  <a:tailEnd len="sm" w="sm" type="none"/>
                </a:ln>
              </p:spPr>
            </p:cxnSp>
            <p:sp>
              <p:nvSpPr>
                <p:cNvPr id="565" name="Google Shape;565;p32"/>
                <p:cNvSpPr/>
                <p:nvPr/>
              </p:nvSpPr>
              <p:spPr>
                <a:xfrm>
                  <a:off x="845575" y="2563700"/>
                  <a:ext cx="92400" cy="92400"/>
                </a:xfrm>
                <a:prstGeom prst="ellipse">
                  <a:avLst/>
                </a:prstGeom>
                <a:solidFill>
                  <a:schemeClr val="dk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cxnSp>
          <p:nvCxnSpPr>
            <p:cNvPr id="566" name="Google Shape;566;p32"/>
            <p:cNvCxnSpPr/>
            <p:nvPr/>
          </p:nvCxnSpPr>
          <p:spPr>
            <a:xfrm>
              <a:off x="3237251" y="1127387"/>
              <a:ext cx="0" cy="105600"/>
            </a:xfrm>
            <a:prstGeom prst="straightConnector1">
              <a:avLst/>
            </a:prstGeom>
            <a:noFill/>
            <a:ln cap="rnd" cmpd="sng" w="28575">
              <a:solidFill>
                <a:schemeClr val="dk1"/>
              </a:solidFill>
              <a:prstDash val="solid"/>
              <a:round/>
              <a:headEnd len="sm" w="sm" type="none"/>
              <a:tailEnd len="sm" w="sm" type="none"/>
            </a:ln>
          </p:spPr>
        </p:cxnSp>
        <p:sp>
          <p:nvSpPr>
            <p:cNvPr id="567" name="Google Shape;567;p32"/>
            <p:cNvSpPr/>
            <p:nvPr/>
          </p:nvSpPr>
          <p:spPr>
            <a:xfrm>
              <a:off x="3223663" y="1111974"/>
              <a:ext cx="27300" cy="27300"/>
            </a:xfrm>
            <a:prstGeom prst="ellipse">
              <a:avLst/>
            </a:prstGeom>
            <a:solidFill>
              <a:schemeClr val="dk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568" name="Google Shape;568;p32"/>
            <p:cNvGrpSpPr/>
            <p:nvPr/>
          </p:nvGrpSpPr>
          <p:grpSpPr>
            <a:xfrm>
              <a:off x="803163" y="1111974"/>
              <a:ext cx="591158" cy="121545"/>
              <a:chOff x="803163" y="1111974"/>
              <a:chExt cx="591158" cy="121545"/>
            </a:xfrm>
          </p:grpSpPr>
          <p:grpSp>
            <p:nvGrpSpPr>
              <p:cNvPr id="569" name="Google Shape;569;p32"/>
              <p:cNvGrpSpPr/>
              <p:nvPr/>
            </p:nvGrpSpPr>
            <p:grpSpPr>
              <a:xfrm>
                <a:off x="803163" y="1111974"/>
                <a:ext cx="27175" cy="121077"/>
                <a:chOff x="845575" y="2563700"/>
                <a:chExt cx="92400" cy="411825"/>
              </a:xfrm>
            </p:grpSpPr>
            <p:cxnSp>
              <p:nvCxnSpPr>
                <p:cNvPr id="570" name="Google Shape;570;p32"/>
                <p:cNvCxnSpPr/>
                <p:nvPr/>
              </p:nvCxnSpPr>
              <p:spPr>
                <a:xfrm>
                  <a:off x="891775" y="2616125"/>
                  <a:ext cx="0" cy="359400"/>
                </a:xfrm>
                <a:prstGeom prst="straightConnector1">
                  <a:avLst/>
                </a:prstGeom>
                <a:noFill/>
                <a:ln cap="rnd" cmpd="sng" w="28575">
                  <a:solidFill>
                    <a:schemeClr val="dk1"/>
                  </a:solidFill>
                  <a:prstDash val="solid"/>
                  <a:round/>
                  <a:headEnd len="sm" w="sm" type="none"/>
                  <a:tailEnd len="sm" w="sm" type="none"/>
                </a:ln>
              </p:spPr>
            </p:cxnSp>
            <p:sp>
              <p:nvSpPr>
                <p:cNvPr id="571" name="Google Shape;571;p32"/>
                <p:cNvSpPr/>
                <p:nvPr/>
              </p:nvSpPr>
              <p:spPr>
                <a:xfrm>
                  <a:off x="845575" y="2563700"/>
                  <a:ext cx="92400" cy="92400"/>
                </a:xfrm>
                <a:prstGeom prst="ellipse">
                  <a:avLst/>
                </a:prstGeom>
                <a:solidFill>
                  <a:schemeClr val="dk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2" name="Google Shape;572;p32"/>
              <p:cNvSpPr/>
              <p:nvPr/>
            </p:nvSpPr>
            <p:spPr>
              <a:xfrm>
                <a:off x="818321" y="1194219"/>
                <a:ext cx="576000" cy="39300"/>
              </a:xfrm>
              <a:prstGeom prst="rect">
                <a:avLst/>
              </a:pr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3" name="Google Shape;573;p32"/>
            <p:cNvGrpSpPr/>
            <p:nvPr/>
          </p:nvGrpSpPr>
          <p:grpSpPr>
            <a:xfrm>
              <a:off x="1381910" y="1194219"/>
              <a:ext cx="588341" cy="121177"/>
              <a:chOff x="1381910" y="1194219"/>
              <a:chExt cx="588341" cy="121177"/>
            </a:xfrm>
          </p:grpSpPr>
          <p:grpSp>
            <p:nvGrpSpPr>
              <p:cNvPr id="574" name="Google Shape;574;p32"/>
              <p:cNvGrpSpPr/>
              <p:nvPr/>
            </p:nvGrpSpPr>
            <p:grpSpPr>
              <a:xfrm rot="10800000">
                <a:off x="1381910" y="1194319"/>
                <a:ext cx="27175" cy="121077"/>
                <a:chOff x="2070100" y="2563700"/>
                <a:chExt cx="92400" cy="411825"/>
              </a:xfrm>
            </p:grpSpPr>
            <p:cxnSp>
              <p:nvCxnSpPr>
                <p:cNvPr id="575" name="Google Shape;575;p32"/>
                <p:cNvCxnSpPr/>
                <p:nvPr/>
              </p:nvCxnSpPr>
              <p:spPr>
                <a:xfrm>
                  <a:off x="2116300" y="2616125"/>
                  <a:ext cx="0" cy="359400"/>
                </a:xfrm>
                <a:prstGeom prst="straightConnector1">
                  <a:avLst/>
                </a:prstGeom>
                <a:noFill/>
                <a:ln cap="rnd" cmpd="sng" w="28575">
                  <a:solidFill>
                    <a:schemeClr val="dk1"/>
                  </a:solidFill>
                  <a:prstDash val="solid"/>
                  <a:round/>
                  <a:headEnd len="sm" w="sm" type="none"/>
                  <a:tailEnd len="sm" w="sm" type="none"/>
                </a:ln>
              </p:spPr>
            </p:cxnSp>
            <p:sp>
              <p:nvSpPr>
                <p:cNvPr id="576" name="Google Shape;576;p32"/>
                <p:cNvSpPr/>
                <p:nvPr/>
              </p:nvSpPr>
              <p:spPr>
                <a:xfrm>
                  <a:off x="2070100" y="2563700"/>
                  <a:ext cx="92400" cy="92400"/>
                </a:xfrm>
                <a:prstGeom prst="ellipse">
                  <a:avLst/>
                </a:prstGeom>
                <a:solidFill>
                  <a:schemeClr val="dk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77" name="Google Shape;577;p32"/>
              <p:cNvSpPr/>
              <p:nvPr/>
            </p:nvSpPr>
            <p:spPr>
              <a:xfrm>
                <a:off x="1394250" y="1194219"/>
                <a:ext cx="576000" cy="39300"/>
              </a:xfrm>
              <a:prstGeom prst="rect">
                <a:avLst/>
              </a:pr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78" name="Google Shape;578;p32"/>
            <p:cNvGrpSpPr/>
            <p:nvPr/>
          </p:nvGrpSpPr>
          <p:grpSpPr>
            <a:xfrm>
              <a:off x="2532079" y="1194219"/>
              <a:ext cx="704927" cy="121177"/>
              <a:chOff x="2532079" y="1194219"/>
              <a:chExt cx="704927" cy="121177"/>
            </a:xfrm>
          </p:grpSpPr>
          <p:grpSp>
            <p:nvGrpSpPr>
              <p:cNvPr id="579" name="Google Shape;579;p32"/>
              <p:cNvGrpSpPr/>
              <p:nvPr/>
            </p:nvGrpSpPr>
            <p:grpSpPr>
              <a:xfrm rot="10800000">
                <a:off x="2532079" y="1194319"/>
                <a:ext cx="27175" cy="121077"/>
                <a:chOff x="2070100" y="2563700"/>
                <a:chExt cx="92400" cy="411825"/>
              </a:xfrm>
            </p:grpSpPr>
            <p:cxnSp>
              <p:nvCxnSpPr>
                <p:cNvPr id="580" name="Google Shape;580;p32"/>
                <p:cNvCxnSpPr/>
                <p:nvPr/>
              </p:nvCxnSpPr>
              <p:spPr>
                <a:xfrm>
                  <a:off x="2116300" y="2616125"/>
                  <a:ext cx="0" cy="359400"/>
                </a:xfrm>
                <a:prstGeom prst="straightConnector1">
                  <a:avLst/>
                </a:prstGeom>
                <a:noFill/>
                <a:ln cap="rnd" cmpd="sng" w="28575">
                  <a:solidFill>
                    <a:schemeClr val="dk1"/>
                  </a:solidFill>
                  <a:prstDash val="solid"/>
                  <a:round/>
                  <a:headEnd len="sm" w="sm" type="none"/>
                  <a:tailEnd len="sm" w="sm" type="none"/>
                </a:ln>
              </p:spPr>
            </p:cxnSp>
            <p:sp>
              <p:nvSpPr>
                <p:cNvPr id="581" name="Google Shape;581;p32"/>
                <p:cNvSpPr/>
                <p:nvPr/>
              </p:nvSpPr>
              <p:spPr>
                <a:xfrm>
                  <a:off x="2070100" y="2563700"/>
                  <a:ext cx="92400" cy="92400"/>
                </a:xfrm>
                <a:prstGeom prst="ellipse">
                  <a:avLst/>
                </a:prstGeom>
                <a:solidFill>
                  <a:schemeClr val="dk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2" name="Google Shape;582;p32"/>
              <p:cNvSpPr/>
              <p:nvPr/>
            </p:nvSpPr>
            <p:spPr>
              <a:xfrm>
                <a:off x="2546107" y="1194219"/>
                <a:ext cx="690900" cy="39300"/>
              </a:xfrm>
              <a:prstGeom prst="rect">
                <a:avLst/>
              </a:pr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583" name="Google Shape;583;p32"/>
          <p:cNvGrpSpPr/>
          <p:nvPr/>
        </p:nvGrpSpPr>
        <p:grpSpPr>
          <a:xfrm rot="10800000">
            <a:off x="7065006" y="2400908"/>
            <a:ext cx="1866366" cy="239292"/>
            <a:chOff x="1368314" y="1534324"/>
            <a:chExt cx="589596" cy="166048"/>
          </a:xfrm>
        </p:grpSpPr>
        <p:grpSp>
          <p:nvGrpSpPr>
            <p:cNvPr id="584" name="Google Shape;584;p32"/>
            <p:cNvGrpSpPr/>
            <p:nvPr/>
          </p:nvGrpSpPr>
          <p:grpSpPr>
            <a:xfrm rot="10800000">
              <a:off x="1368314" y="1534324"/>
              <a:ext cx="27175" cy="132828"/>
              <a:chOff x="2116329" y="1367252"/>
              <a:chExt cx="92400" cy="451795"/>
            </a:xfrm>
          </p:grpSpPr>
          <p:cxnSp>
            <p:nvCxnSpPr>
              <p:cNvPr id="585" name="Google Shape;585;p32"/>
              <p:cNvCxnSpPr/>
              <p:nvPr/>
            </p:nvCxnSpPr>
            <p:spPr>
              <a:xfrm>
                <a:off x="2162529" y="1367252"/>
                <a:ext cx="0" cy="359400"/>
              </a:xfrm>
              <a:prstGeom prst="straightConnector1">
                <a:avLst/>
              </a:prstGeom>
              <a:noFill/>
              <a:ln cap="rnd" cmpd="sng" w="28575">
                <a:solidFill>
                  <a:schemeClr val="dk1"/>
                </a:solidFill>
                <a:prstDash val="solid"/>
                <a:round/>
                <a:headEnd len="sm" w="sm" type="none"/>
                <a:tailEnd len="sm" w="sm" type="none"/>
              </a:ln>
            </p:spPr>
          </p:cxnSp>
          <p:sp>
            <p:nvSpPr>
              <p:cNvPr id="586" name="Google Shape;586;p32"/>
              <p:cNvSpPr/>
              <p:nvPr/>
            </p:nvSpPr>
            <p:spPr>
              <a:xfrm>
                <a:off x="2116329" y="1726646"/>
                <a:ext cx="92400" cy="92400"/>
              </a:xfrm>
              <a:prstGeom prst="ellipse">
                <a:avLst/>
              </a:prstGeom>
              <a:solidFill>
                <a:schemeClr val="dk1"/>
              </a:solid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7" name="Google Shape;587;p32"/>
            <p:cNvSpPr/>
            <p:nvPr/>
          </p:nvSpPr>
          <p:spPr>
            <a:xfrm>
              <a:off x="1381909" y="1661072"/>
              <a:ext cx="576000" cy="39300"/>
            </a:xfrm>
            <a:prstGeom prst="rect">
              <a:avLst/>
            </a:prstGeom>
            <a:noFill/>
            <a:ln cap="rnd" cmpd="sng" w="2857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88" name="Google Shape;588;p32"/>
          <p:cNvSpPr txBox="1"/>
          <p:nvPr/>
        </p:nvSpPr>
        <p:spPr>
          <a:xfrm>
            <a:off x="100738" y="1279425"/>
            <a:ext cx="2262900" cy="996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Inter"/>
                <a:ea typeface="Inter"/>
                <a:cs typeface="Inter"/>
                <a:sym typeface="Inter"/>
              </a:rPr>
              <a:t>Dropped Irrelevant Columns: </a:t>
            </a:r>
            <a:r>
              <a:rPr lang="en" sz="900">
                <a:solidFill>
                  <a:schemeClr val="lt1"/>
                </a:solidFill>
                <a:latin typeface="Inter"/>
                <a:ea typeface="Inter"/>
                <a:cs typeface="Inter"/>
                <a:sym typeface="Inter"/>
              </a:rPr>
              <a:t>Removed columns that were not necessary for the analysis, such as LoanNr_ChkDgt, Name, Bank, City, Zip, CreateJob, and RetainedJob.</a:t>
            </a:r>
            <a:endParaRPr sz="900">
              <a:solidFill>
                <a:schemeClr val="lt1"/>
              </a:solidFill>
              <a:latin typeface="Inter"/>
              <a:ea typeface="Inter"/>
              <a:cs typeface="Inter"/>
              <a:sym typeface="Inter"/>
            </a:endParaRPr>
          </a:p>
        </p:txBody>
      </p:sp>
      <p:sp>
        <p:nvSpPr>
          <p:cNvPr id="589" name="Google Shape;589;p32"/>
          <p:cNvSpPr txBox="1"/>
          <p:nvPr/>
        </p:nvSpPr>
        <p:spPr>
          <a:xfrm>
            <a:off x="1563800" y="2680750"/>
            <a:ext cx="1195800" cy="921300"/>
          </a:xfrm>
          <a:prstGeom prst="rect">
            <a:avLst/>
          </a:prstGeom>
          <a:noFill/>
          <a:ln cap="rnd" cmpd="sng" w="9525">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900">
                <a:solidFill>
                  <a:schemeClr val="lt1"/>
                </a:solidFill>
                <a:latin typeface="Inter"/>
                <a:ea typeface="Inter"/>
                <a:cs typeface="Inter"/>
                <a:sym typeface="Inter"/>
              </a:rPr>
              <a:t>Dropped Duplicate Rows: </a:t>
            </a:r>
            <a:r>
              <a:rPr lang="en" sz="900">
                <a:solidFill>
                  <a:schemeClr val="lt1"/>
                </a:solidFill>
                <a:latin typeface="Inter"/>
                <a:ea typeface="Inter"/>
                <a:cs typeface="Inter"/>
                <a:sym typeface="Inter"/>
              </a:rPr>
              <a:t>Identified and removed duplicate rows to maintain data uniqueness.</a:t>
            </a:r>
            <a:endParaRPr>
              <a:solidFill>
                <a:schemeClr val="lt1"/>
              </a:solidFill>
              <a:latin typeface="Inter"/>
              <a:ea typeface="Inter"/>
              <a:cs typeface="Inter"/>
              <a:sym typeface="Inter"/>
            </a:endParaRPr>
          </a:p>
          <a:p>
            <a:pPr indent="0" lvl="0" marL="0" rtl="0" algn="l">
              <a:spcBef>
                <a:spcPts val="0"/>
              </a:spcBef>
              <a:spcAft>
                <a:spcPts val="0"/>
              </a:spcAft>
              <a:buNone/>
            </a:pPr>
            <a:r>
              <a:t/>
            </a:r>
            <a:endParaRPr>
              <a:solidFill>
                <a:schemeClr val="lt1"/>
              </a:solidFill>
              <a:latin typeface="Inter"/>
              <a:ea typeface="Inter"/>
              <a:cs typeface="Inter"/>
              <a:sym typeface="Inter"/>
            </a:endParaRPr>
          </a:p>
        </p:txBody>
      </p:sp>
      <p:sp>
        <p:nvSpPr>
          <p:cNvPr id="590" name="Google Shape;590;p32"/>
          <p:cNvSpPr txBox="1"/>
          <p:nvPr/>
        </p:nvSpPr>
        <p:spPr>
          <a:xfrm>
            <a:off x="2759600" y="1149550"/>
            <a:ext cx="2069100" cy="1094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900">
                <a:solidFill>
                  <a:schemeClr val="lt1"/>
                </a:solidFill>
                <a:latin typeface="Inter"/>
                <a:ea typeface="Inter"/>
                <a:cs typeface="Inter"/>
                <a:sym typeface="Inter"/>
              </a:rPr>
              <a:t>Dropped Rows with Missing Values: </a:t>
            </a:r>
            <a:r>
              <a:rPr lang="en" sz="900">
                <a:solidFill>
                  <a:schemeClr val="lt1"/>
                </a:solidFill>
                <a:latin typeface="Inter"/>
                <a:ea typeface="Inter"/>
                <a:cs typeface="Inter"/>
                <a:sym typeface="Inter"/>
              </a:rPr>
              <a:t>Removed rows with missing values in critical columns like State, BankState, NewExist, RevLineCr, LowDoc, DisbursementDate, and MIS_Status.</a:t>
            </a:r>
            <a:endParaRPr sz="900">
              <a:solidFill>
                <a:schemeClr val="lt1"/>
              </a:solidFill>
              <a:latin typeface="Inter"/>
              <a:ea typeface="Inter"/>
              <a:cs typeface="Inter"/>
              <a:sym typeface="Inter"/>
            </a:endParaRPr>
          </a:p>
          <a:p>
            <a:pPr indent="0" lvl="0" marL="0" rtl="0" algn="l">
              <a:spcBef>
                <a:spcPts val="0"/>
              </a:spcBef>
              <a:spcAft>
                <a:spcPts val="0"/>
              </a:spcAft>
              <a:buNone/>
            </a:pPr>
            <a:r>
              <a:t/>
            </a:r>
            <a:endParaRPr sz="700">
              <a:solidFill>
                <a:schemeClr val="lt1"/>
              </a:solidFill>
              <a:latin typeface="Inter"/>
              <a:ea typeface="Inter"/>
              <a:cs typeface="Inter"/>
              <a:sym typeface="Inter"/>
            </a:endParaRPr>
          </a:p>
          <a:p>
            <a:pPr indent="0" lvl="0" marL="0" rtl="0" algn="l">
              <a:spcBef>
                <a:spcPts val="0"/>
              </a:spcBef>
              <a:spcAft>
                <a:spcPts val="0"/>
              </a:spcAft>
              <a:buNone/>
            </a:pPr>
            <a:r>
              <a:t/>
            </a:r>
            <a:endParaRPr b="1" sz="700">
              <a:solidFill>
                <a:schemeClr val="lt1"/>
              </a:solidFill>
              <a:latin typeface="Inter"/>
              <a:ea typeface="Inter"/>
              <a:cs typeface="Inter"/>
              <a:sym typeface="Inter"/>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a:p>
            <a:pPr indent="0" lvl="0" marL="0" rtl="0" algn="l">
              <a:spcBef>
                <a:spcPts val="0"/>
              </a:spcBef>
              <a:spcAft>
                <a:spcPts val="0"/>
              </a:spcAft>
              <a:buNone/>
            </a:pPr>
            <a:r>
              <a:t/>
            </a:r>
            <a:endParaRPr sz="1200">
              <a:solidFill>
                <a:schemeClr val="lt1"/>
              </a:solidFill>
              <a:latin typeface="Inter"/>
              <a:ea typeface="Inter"/>
              <a:cs typeface="Inter"/>
              <a:sym typeface="Inter"/>
            </a:endParaRPr>
          </a:p>
        </p:txBody>
      </p:sp>
      <p:sp>
        <p:nvSpPr>
          <p:cNvPr id="591" name="Google Shape;591;p32"/>
          <p:cNvSpPr txBox="1"/>
          <p:nvPr>
            <p:ph type="title"/>
          </p:nvPr>
        </p:nvSpPr>
        <p:spPr>
          <a:xfrm>
            <a:off x="1980775" y="193000"/>
            <a:ext cx="4727100" cy="69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 Cleaning </a:t>
            </a:r>
            <a:r>
              <a:rPr lang="en"/>
              <a:t>Timeline</a:t>
            </a:r>
            <a:endParaRPr/>
          </a:p>
        </p:txBody>
      </p:sp>
      <p:sp>
        <p:nvSpPr>
          <p:cNvPr id="592" name="Google Shape;592;p32"/>
          <p:cNvSpPr txBox="1"/>
          <p:nvPr/>
        </p:nvSpPr>
        <p:spPr>
          <a:xfrm>
            <a:off x="4210825" y="2606250"/>
            <a:ext cx="2212800" cy="996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b="1" lang="en" sz="900">
                <a:solidFill>
                  <a:schemeClr val="lt1"/>
                </a:solidFill>
                <a:latin typeface="Inter"/>
                <a:ea typeface="Inter"/>
                <a:cs typeface="Inter"/>
                <a:sym typeface="Inter"/>
              </a:rPr>
              <a:t>Removed Foreign Values</a:t>
            </a:r>
            <a:r>
              <a:rPr lang="en" sz="900">
                <a:solidFill>
                  <a:schemeClr val="lt1"/>
                </a:solidFill>
                <a:latin typeface="Inter"/>
                <a:ea typeface="Inter"/>
                <a:cs typeface="Inter"/>
                <a:sym typeface="Inter"/>
              </a:rPr>
              <a:t>: Removed values in columns that had values that didn’t match with what was </a:t>
            </a:r>
            <a:r>
              <a:rPr lang="en" sz="900">
                <a:solidFill>
                  <a:schemeClr val="lt1"/>
                </a:solidFill>
                <a:latin typeface="Inter"/>
                <a:ea typeface="Inter"/>
                <a:cs typeface="Inter"/>
                <a:sym typeface="Inter"/>
              </a:rPr>
              <a:t>supposed</a:t>
            </a:r>
            <a:r>
              <a:rPr lang="en" sz="900">
                <a:solidFill>
                  <a:schemeClr val="lt1"/>
                </a:solidFill>
                <a:latin typeface="Inter"/>
                <a:ea typeface="Inter"/>
                <a:cs typeface="Inter"/>
                <a:sym typeface="Inter"/>
              </a:rPr>
              <a:t> to be there (e.g. removing values like ‘a’ from column where valid values are only 0 and 1)</a:t>
            </a:r>
            <a:endParaRPr sz="1000">
              <a:solidFill>
                <a:schemeClr val="lt1"/>
              </a:solidFill>
              <a:latin typeface="Inter"/>
              <a:ea typeface="Inter"/>
              <a:cs typeface="Inter"/>
              <a:sym typeface="Inter"/>
            </a:endParaRPr>
          </a:p>
        </p:txBody>
      </p:sp>
      <p:sp>
        <p:nvSpPr>
          <p:cNvPr id="593" name="Google Shape;593;p32"/>
          <p:cNvSpPr txBox="1"/>
          <p:nvPr/>
        </p:nvSpPr>
        <p:spPr>
          <a:xfrm>
            <a:off x="6090350" y="1004250"/>
            <a:ext cx="1955700" cy="1239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 sz="900">
                <a:solidFill>
                  <a:schemeClr val="lt1"/>
                </a:solidFill>
                <a:latin typeface="Inter"/>
                <a:ea typeface="Inter"/>
                <a:cs typeface="Inter"/>
                <a:sym typeface="Inter"/>
              </a:rPr>
              <a:t>Applied Binary Encoding to Categorical Columns: </a:t>
            </a:r>
            <a:r>
              <a:rPr lang="en" sz="900">
                <a:solidFill>
                  <a:schemeClr val="lt1"/>
                </a:solidFill>
                <a:latin typeface="Inter"/>
                <a:ea typeface="Inter"/>
                <a:cs typeface="Inter"/>
                <a:sym typeface="Inter"/>
              </a:rPr>
              <a:t>Converted RevLineCr, LowDoc, and UrbanRural into binary (1 or 0) values for machine learning compatibility.</a:t>
            </a:r>
            <a:endParaRPr sz="900">
              <a:solidFill>
                <a:schemeClr val="lt1"/>
              </a:solidFill>
              <a:latin typeface="Inter"/>
              <a:ea typeface="Inter"/>
              <a:cs typeface="Inter"/>
              <a:sym typeface="Inter"/>
            </a:endParaRPr>
          </a:p>
          <a:p>
            <a:pPr indent="0" lvl="0" marL="0" rtl="0" algn="ctr">
              <a:spcBef>
                <a:spcPts val="0"/>
              </a:spcBef>
              <a:spcAft>
                <a:spcPts val="0"/>
              </a:spcAft>
              <a:buClr>
                <a:schemeClr val="hlink"/>
              </a:buClr>
              <a:buSzPts val="1100"/>
              <a:buFont typeface="Arial"/>
              <a:buNone/>
            </a:pPr>
            <a:r>
              <a:rPr lang="en" sz="900">
                <a:solidFill>
                  <a:schemeClr val="lt1"/>
                </a:solidFill>
                <a:latin typeface="Inter"/>
                <a:ea typeface="Inter"/>
                <a:cs typeface="Inter"/>
                <a:sym typeface="Inter"/>
              </a:rPr>
              <a:t>Output: One-hot encoded categorical columns.</a:t>
            </a:r>
            <a:endParaRPr sz="900">
              <a:solidFill>
                <a:schemeClr val="lt1"/>
              </a:solidFill>
              <a:latin typeface="Inter"/>
              <a:ea typeface="Inter"/>
              <a:cs typeface="Inter"/>
              <a:sym typeface="Inter"/>
            </a:endParaRPr>
          </a:p>
          <a:p>
            <a:pPr indent="0" lvl="0" marL="0" rtl="0" algn="ctr">
              <a:spcBef>
                <a:spcPts val="0"/>
              </a:spcBef>
              <a:spcAft>
                <a:spcPts val="0"/>
              </a:spcAft>
              <a:buNone/>
            </a:pPr>
            <a:r>
              <a:t/>
            </a:r>
            <a:endParaRPr sz="900">
              <a:solidFill>
                <a:schemeClr val="lt1"/>
              </a:solidFill>
              <a:latin typeface="Inter"/>
              <a:ea typeface="Inter"/>
              <a:cs typeface="Inter"/>
              <a:sym typeface="Inter"/>
            </a:endParaRPr>
          </a:p>
        </p:txBody>
      </p:sp>
      <p:sp>
        <p:nvSpPr>
          <p:cNvPr id="594" name="Google Shape;594;p32"/>
          <p:cNvSpPr txBox="1"/>
          <p:nvPr/>
        </p:nvSpPr>
        <p:spPr>
          <a:xfrm>
            <a:off x="7670150" y="2680750"/>
            <a:ext cx="1266600" cy="15462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Clr>
                <a:schemeClr val="hlink"/>
              </a:buClr>
              <a:buSzPts val="1100"/>
              <a:buFont typeface="Arial"/>
              <a:buNone/>
            </a:pPr>
            <a:r>
              <a:rPr b="1" lang="en" sz="900">
                <a:solidFill>
                  <a:schemeClr val="lt1"/>
                </a:solidFill>
                <a:latin typeface="Inter"/>
                <a:ea typeface="Inter"/>
                <a:cs typeface="Inter"/>
                <a:sym typeface="Inter"/>
              </a:rPr>
              <a:t>Applied One-Hot Encoding to NAICS Column:</a:t>
            </a:r>
            <a:r>
              <a:rPr lang="en" sz="900">
                <a:solidFill>
                  <a:schemeClr val="lt1"/>
                </a:solidFill>
                <a:latin typeface="Inter"/>
                <a:ea typeface="Inter"/>
                <a:cs typeface="Inter"/>
                <a:sym typeface="Inter"/>
              </a:rPr>
              <a:t> </a:t>
            </a:r>
            <a:endParaRPr sz="900">
              <a:solidFill>
                <a:schemeClr val="lt1"/>
              </a:solidFill>
              <a:latin typeface="Inter"/>
              <a:ea typeface="Inter"/>
              <a:cs typeface="Inter"/>
              <a:sym typeface="Inter"/>
            </a:endParaRPr>
          </a:p>
          <a:p>
            <a:pPr indent="0" lvl="0" marL="0" rtl="0" algn="r">
              <a:spcBef>
                <a:spcPts val="0"/>
              </a:spcBef>
              <a:spcAft>
                <a:spcPts val="0"/>
              </a:spcAft>
              <a:buNone/>
            </a:pPr>
            <a:r>
              <a:rPr lang="en" sz="900">
                <a:solidFill>
                  <a:schemeClr val="lt1"/>
                </a:solidFill>
                <a:latin typeface="Inter"/>
                <a:ea typeface="Inter"/>
                <a:cs typeface="Inter"/>
                <a:sym typeface="Inter"/>
              </a:rPr>
              <a:t>Transformed NAICS into one-hot encoded columns to represent industry categories numerically.</a:t>
            </a:r>
            <a:endParaRPr sz="900">
              <a:solidFill>
                <a:schemeClr val="lt1"/>
              </a:solidFill>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33"/>
          <p:cNvSpPr txBox="1"/>
          <p:nvPr>
            <p:ph type="title"/>
          </p:nvPr>
        </p:nvSpPr>
        <p:spPr>
          <a:xfrm>
            <a:off x="570125" y="261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Data Cleaning </a:t>
            </a:r>
            <a:endParaRPr b="1" sz="3200"/>
          </a:p>
        </p:txBody>
      </p:sp>
      <p:pic>
        <p:nvPicPr>
          <p:cNvPr id="600" name="Google Shape;600;p33"/>
          <p:cNvPicPr preferRelativeResize="0"/>
          <p:nvPr/>
        </p:nvPicPr>
        <p:blipFill>
          <a:blip r:embed="rId3">
            <a:alphaModFix/>
          </a:blip>
          <a:stretch>
            <a:fillRect/>
          </a:stretch>
        </p:blipFill>
        <p:spPr>
          <a:xfrm>
            <a:off x="200050" y="903550"/>
            <a:ext cx="6352699" cy="1273900"/>
          </a:xfrm>
          <a:prstGeom prst="rect">
            <a:avLst/>
          </a:prstGeom>
          <a:noFill/>
          <a:ln>
            <a:noFill/>
          </a:ln>
        </p:spPr>
      </p:pic>
      <p:pic>
        <p:nvPicPr>
          <p:cNvPr id="601" name="Google Shape;601;p33"/>
          <p:cNvPicPr preferRelativeResize="0"/>
          <p:nvPr/>
        </p:nvPicPr>
        <p:blipFill rotWithShape="1">
          <a:blip r:embed="rId4">
            <a:alphaModFix/>
          </a:blip>
          <a:srcRect b="25950" l="2818" r="0" t="3492"/>
          <a:stretch/>
        </p:blipFill>
        <p:spPr>
          <a:xfrm>
            <a:off x="3692447" y="2431225"/>
            <a:ext cx="4262727" cy="1073012"/>
          </a:xfrm>
          <a:prstGeom prst="rect">
            <a:avLst/>
          </a:prstGeom>
          <a:noFill/>
          <a:ln>
            <a:noFill/>
          </a:ln>
        </p:spPr>
      </p:pic>
      <p:pic>
        <p:nvPicPr>
          <p:cNvPr id="602" name="Google Shape;602;p33"/>
          <p:cNvPicPr preferRelativeResize="0"/>
          <p:nvPr/>
        </p:nvPicPr>
        <p:blipFill>
          <a:blip r:embed="rId5">
            <a:alphaModFix/>
          </a:blip>
          <a:stretch>
            <a:fillRect/>
          </a:stretch>
        </p:blipFill>
        <p:spPr>
          <a:xfrm>
            <a:off x="310100" y="3655600"/>
            <a:ext cx="7458001" cy="134057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34"/>
          <p:cNvSpPr txBox="1"/>
          <p:nvPr>
            <p:ph type="title"/>
          </p:nvPr>
        </p:nvSpPr>
        <p:spPr>
          <a:xfrm>
            <a:off x="570125" y="261100"/>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3200"/>
              <a:t>Data Cleaning </a:t>
            </a:r>
            <a:endParaRPr b="1" sz="3200"/>
          </a:p>
        </p:txBody>
      </p:sp>
      <p:pic>
        <p:nvPicPr>
          <p:cNvPr id="608" name="Google Shape;608;p34"/>
          <p:cNvPicPr preferRelativeResize="0"/>
          <p:nvPr/>
        </p:nvPicPr>
        <p:blipFill>
          <a:blip r:embed="rId3">
            <a:alphaModFix/>
          </a:blip>
          <a:stretch>
            <a:fillRect/>
          </a:stretch>
        </p:blipFill>
        <p:spPr>
          <a:xfrm>
            <a:off x="189623" y="964725"/>
            <a:ext cx="4988474" cy="3199125"/>
          </a:xfrm>
          <a:prstGeom prst="rect">
            <a:avLst/>
          </a:prstGeom>
          <a:noFill/>
          <a:ln>
            <a:noFill/>
          </a:ln>
        </p:spPr>
      </p:pic>
      <p:pic>
        <p:nvPicPr>
          <p:cNvPr id="609" name="Google Shape;609;p34"/>
          <p:cNvPicPr preferRelativeResize="0"/>
          <p:nvPr/>
        </p:nvPicPr>
        <p:blipFill>
          <a:blip r:embed="rId4">
            <a:alphaModFix/>
          </a:blip>
          <a:stretch>
            <a:fillRect/>
          </a:stretch>
        </p:blipFill>
        <p:spPr>
          <a:xfrm>
            <a:off x="5345371" y="1108237"/>
            <a:ext cx="3272849" cy="2927026"/>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35"/>
          <p:cNvSpPr txBox="1"/>
          <p:nvPr>
            <p:ph type="title"/>
          </p:nvPr>
        </p:nvSpPr>
        <p:spPr>
          <a:xfrm>
            <a:off x="3045825" y="2225250"/>
            <a:ext cx="4150500" cy="6930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Exploratory Analysis</a:t>
            </a:r>
            <a:endParaRPr/>
          </a:p>
        </p:txBody>
      </p:sp>
      <p:sp>
        <p:nvSpPr>
          <p:cNvPr id="615" name="Google Shape;615;p35"/>
          <p:cNvSpPr txBox="1"/>
          <p:nvPr>
            <p:ph idx="2" type="title"/>
          </p:nvPr>
        </p:nvSpPr>
        <p:spPr>
          <a:xfrm>
            <a:off x="1454075" y="2117700"/>
            <a:ext cx="1294500" cy="9081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02.</a:t>
            </a:r>
            <a:endParaRPr/>
          </a:p>
        </p:txBody>
      </p:sp>
      <p:grpSp>
        <p:nvGrpSpPr>
          <p:cNvPr id="616" name="Google Shape;616;p35"/>
          <p:cNvGrpSpPr/>
          <p:nvPr/>
        </p:nvGrpSpPr>
        <p:grpSpPr>
          <a:xfrm>
            <a:off x="7783346" y="490666"/>
            <a:ext cx="901968" cy="901968"/>
            <a:chOff x="1350404" y="-3124999"/>
            <a:chExt cx="1570279" cy="1570279"/>
          </a:xfrm>
        </p:grpSpPr>
        <p:sp>
          <p:nvSpPr>
            <p:cNvPr id="617" name="Google Shape;617;p35"/>
            <p:cNvSpPr/>
            <p:nvPr/>
          </p:nvSpPr>
          <p:spPr>
            <a:xfrm>
              <a:off x="2135530" y="-3124999"/>
              <a:ext cx="2889" cy="1570279"/>
            </a:xfrm>
            <a:custGeom>
              <a:rect b="b" l="l" r="r" t="t"/>
              <a:pathLst>
                <a:path extrusionOk="0" h="1570279" w="2889">
                  <a:moveTo>
                    <a:pt x="0" y="0"/>
                  </a:moveTo>
                  <a:lnTo>
                    <a:pt x="0" y="157028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8" name="Google Shape;618;p35"/>
            <p:cNvSpPr/>
            <p:nvPr/>
          </p:nvSpPr>
          <p:spPr>
            <a:xfrm>
              <a:off x="1350404" y="-2339874"/>
              <a:ext cx="1570279" cy="2889"/>
            </a:xfrm>
            <a:custGeom>
              <a:rect b="b" l="l" r="r" t="t"/>
              <a:pathLst>
                <a:path extrusionOk="0" h="2889" w="1570279">
                  <a:moveTo>
                    <a:pt x="1570280"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19" name="Google Shape;619;p35"/>
            <p:cNvSpPr/>
            <p:nvPr/>
          </p:nvSpPr>
          <p:spPr>
            <a:xfrm>
              <a:off x="1580345" y="-2895030"/>
              <a:ext cx="1110370" cy="1110341"/>
            </a:xfrm>
            <a:custGeom>
              <a:rect b="b" l="l" r="r" t="t"/>
              <a:pathLst>
                <a:path extrusionOk="0" h="1110341" w="1110370">
                  <a:moveTo>
                    <a:pt x="1110371" y="0"/>
                  </a:moveTo>
                  <a:lnTo>
                    <a:pt x="0" y="1110342"/>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0" name="Google Shape;620;p35"/>
            <p:cNvSpPr/>
            <p:nvPr/>
          </p:nvSpPr>
          <p:spPr>
            <a:xfrm>
              <a:off x="1580345" y="-2895030"/>
              <a:ext cx="1110370" cy="1110341"/>
            </a:xfrm>
            <a:custGeom>
              <a:rect b="b" l="l" r="r" t="t"/>
              <a:pathLst>
                <a:path extrusionOk="0" h="1110341" w="1110370">
                  <a:moveTo>
                    <a:pt x="1110371" y="1110342"/>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grpSp>
        <p:nvGrpSpPr>
          <p:cNvPr id="621" name="Google Shape;621;p35"/>
          <p:cNvGrpSpPr/>
          <p:nvPr/>
        </p:nvGrpSpPr>
        <p:grpSpPr>
          <a:xfrm>
            <a:off x="713029" y="3447254"/>
            <a:ext cx="1266652" cy="1056012"/>
            <a:chOff x="5378191" y="1701500"/>
            <a:chExt cx="611171" cy="509535"/>
          </a:xfrm>
        </p:grpSpPr>
        <p:sp>
          <p:nvSpPr>
            <p:cNvPr id="622" name="Google Shape;622;p35"/>
            <p:cNvSpPr/>
            <p:nvPr/>
          </p:nvSpPr>
          <p:spPr>
            <a:xfrm>
              <a:off x="5378191" y="1701500"/>
              <a:ext cx="611171" cy="509535"/>
            </a:xfrm>
            <a:custGeom>
              <a:rect b="b" l="l" r="r" t="t"/>
              <a:pathLst>
                <a:path extrusionOk="0" h="1056032" w="1266676">
                  <a:moveTo>
                    <a:pt x="1101761" y="1056032"/>
                  </a:moveTo>
                  <a:lnTo>
                    <a:pt x="164915" y="1056032"/>
                  </a:lnTo>
                  <a:cubicBezTo>
                    <a:pt x="73835" y="1056032"/>
                    <a:pt x="0" y="982197"/>
                    <a:pt x="0" y="891118"/>
                  </a:cubicBezTo>
                  <a:lnTo>
                    <a:pt x="0" y="164915"/>
                  </a:lnTo>
                  <a:cubicBezTo>
                    <a:pt x="0" y="73836"/>
                    <a:pt x="73835" y="0"/>
                    <a:pt x="164915" y="0"/>
                  </a:cubicBezTo>
                  <a:lnTo>
                    <a:pt x="1101761" y="0"/>
                  </a:lnTo>
                  <a:cubicBezTo>
                    <a:pt x="1192841" y="0"/>
                    <a:pt x="1266677" y="73836"/>
                    <a:pt x="1266677" y="164915"/>
                  </a:cubicBezTo>
                  <a:lnTo>
                    <a:pt x="1266677" y="891118"/>
                  </a:lnTo>
                  <a:cubicBezTo>
                    <a:pt x="1266677" y="982197"/>
                    <a:pt x="1192841" y="1056032"/>
                    <a:pt x="1101761" y="1056032"/>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3" name="Google Shape;623;p35"/>
            <p:cNvSpPr/>
            <p:nvPr/>
          </p:nvSpPr>
          <p:spPr>
            <a:xfrm>
              <a:off x="5497928" y="1776815"/>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4" name="Google Shape;624;p35"/>
            <p:cNvSpPr/>
            <p:nvPr/>
          </p:nvSpPr>
          <p:spPr>
            <a:xfrm>
              <a:off x="5608451" y="1776815"/>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5" name="Google Shape;625;p35"/>
            <p:cNvSpPr/>
            <p:nvPr/>
          </p:nvSpPr>
          <p:spPr>
            <a:xfrm>
              <a:off x="571901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6" name="Google Shape;626;p35"/>
            <p:cNvSpPr/>
            <p:nvPr/>
          </p:nvSpPr>
          <p:spPr>
            <a:xfrm>
              <a:off x="5829571" y="1776815"/>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7" name="Google Shape;627;p35"/>
            <p:cNvSpPr/>
            <p:nvPr/>
          </p:nvSpPr>
          <p:spPr>
            <a:xfrm>
              <a:off x="5497928" y="1882549"/>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8" name="Google Shape;628;p35"/>
            <p:cNvSpPr/>
            <p:nvPr/>
          </p:nvSpPr>
          <p:spPr>
            <a:xfrm>
              <a:off x="5608451" y="1882549"/>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29" name="Google Shape;629;p35"/>
            <p:cNvSpPr/>
            <p:nvPr/>
          </p:nvSpPr>
          <p:spPr>
            <a:xfrm>
              <a:off x="571901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rgbClr val="6E6FFF"/>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0" name="Google Shape;630;p35"/>
            <p:cNvSpPr/>
            <p:nvPr/>
          </p:nvSpPr>
          <p:spPr>
            <a:xfrm>
              <a:off x="5829571" y="1882549"/>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1" name="Google Shape;631;p35"/>
            <p:cNvSpPr/>
            <p:nvPr/>
          </p:nvSpPr>
          <p:spPr>
            <a:xfrm>
              <a:off x="5497928" y="198832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2" name="Google Shape;632;p35"/>
            <p:cNvSpPr/>
            <p:nvPr/>
          </p:nvSpPr>
          <p:spPr>
            <a:xfrm>
              <a:off x="5608451" y="198832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3" name="Google Shape;633;p35"/>
            <p:cNvSpPr/>
            <p:nvPr/>
          </p:nvSpPr>
          <p:spPr>
            <a:xfrm>
              <a:off x="571901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4" name="Google Shape;634;p35"/>
            <p:cNvSpPr/>
            <p:nvPr/>
          </p:nvSpPr>
          <p:spPr>
            <a:xfrm>
              <a:off x="5829571" y="198832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5" name="Google Shape;635;p35"/>
            <p:cNvSpPr/>
            <p:nvPr/>
          </p:nvSpPr>
          <p:spPr>
            <a:xfrm>
              <a:off x="5497928" y="2094090"/>
              <a:ext cx="34526" cy="34526"/>
            </a:xfrm>
            <a:custGeom>
              <a:rect b="b" l="l" r="r" t="t"/>
              <a:pathLst>
                <a:path extrusionOk="0" h="71556" w="71556">
                  <a:moveTo>
                    <a:pt x="71556" y="35778"/>
                  </a:moveTo>
                  <a:cubicBezTo>
                    <a:pt x="71556" y="16028"/>
                    <a:pt x="55528" y="0"/>
                    <a:pt x="35778" y="0"/>
                  </a:cubicBezTo>
                  <a:cubicBezTo>
                    <a:pt x="16028" y="0"/>
                    <a:pt x="0" y="16028"/>
                    <a:pt x="0" y="35778"/>
                  </a:cubicBezTo>
                  <a:cubicBezTo>
                    <a:pt x="0" y="55529"/>
                    <a:pt x="16028" y="71557"/>
                    <a:pt x="35778" y="71557"/>
                  </a:cubicBezTo>
                  <a:cubicBezTo>
                    <a:pt x="55528" y="71557"/>
                    <a:pt x="71556" y="55529"/>
                    <a:pt x="71556" y="35778"/>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6" name="Google Shape;636;p35"/>
            <p:cNvSpPr/>
            <p:nvPr/>
          </p:nvSpPr>
          <p:spPr>
            <a:xfrm>
              <a:off x="5608451" y="2094090"/>
              <a:ext cx="34526" cy="34526"/>
            </a:xfrm>
            <a:custGeom>
              <a:rect b="b" l="l" r="r" t="t"/>
              <a:pathLst>
                <a:path extrusionOk="0" h="71556" w="71557">
                  <a:moveTo>
                    <a:pt x="71557" y="35778"/>
                  </a:moveTo>
                  <a:cubicBezTo>
                    <a:pt x="71557" y="16028"/>
                    <a:pt x="55528" y="0"/>
                    <a:pt x="35778" y="0"/>
                  </a:cubicBezTo>
                  <a:cubicBezTo>
                    <a:pt x="16028" y="0"/>
                    <a:pt x="0" y="16028"/>
                    <a:pt x="0" y="35778"/>
                  </a:cubicBezTo>
                  <a:cubicBezTo>
                    <a:pt x="0" y="55529"/>
                    <a:pt x="16028" y="71557"/>
                    <a:pt x="35778" y="71557"/>
                  </a:cubicBezTo>
                  <a:cubicBezTo>
                    <a:pt x="55528"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7" name="Google Shape;637;p35"/>
            <p:cNvSpPr/>
            <p:nvPr/>
          </p:nvSpPr>
          <p:spPr>
            <a:xfrm>
              <a:off x="571901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solidFill>
              <a:schemeClr val="accent1"/>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38" name="Google Shape;638;p35"/>
            <p:cNvSpPr/>
            <p:nvPr/>
          </p:nvSpPr>
          <p:spPr>
            <a:xfrm>
              <a:off x="5829571" y="2094090"/>
              <a:ext cx="34526" cy="34526"/>
            </a:xfrm>
            <a:custGeom>
              <a:rect b="b" l="l" r="r" t="t"/>
              <a:pathLst>
                <a:path extrusionOk="0" h="71556" w="71557">
                  <a:moveTo>
                    <a:pt x="71557" y="35778"/>
                  </a:moveTo>
                  <a:cubicBezTo>
                    <a:pt x="71557" y="16028"/>
                    <a:pt x="55529" y="0"/>
                    <a:pt x="35778" y="0"/>
                  </a:cubicBezTo>
                  <a:cubicBezTo>
                    <a:pt x="16028" y="0"/>
                    <a:pt x="0" y="16028"/>
                    <a:pt x="0" y="35778"/>
                  </a:cubicBezTo>
                  <a:cubicBezTo>
                    <a:pt x="0" y="55529"/>
                    <a:pt x="16028" y="71557"/>
                    <a:pt x="35778" y="71557"/>
                  </a:cubicBezTo>
                  <a:cubicBezTo>
                    <a:pt x="55529" y="71557"/>
                    <a:pt x="71557" y="55529"/>
                    <a:pt x="71557" y="35778"/>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36"/>
          <p:cNvSpPr/>
          <p:nvPr/>
        </p:nvSpPr>
        <p:spPr>
          <a:xfrm>
            <a:off x="2076375" y="1972125"/>
            <a:ext cx="4540500" cy="27873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44" name="Google Shape;644;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Visualizations</a:t>
            </a:r>
            <a:endParaRPr/>
          </a:p>
        </p:txBody>
      </p:sp>
      <p:grpSp>
        <p:nvGrpSpPr>
          <p:cNvPr id="645" name="Google Shape;645;p36"/>
          <p:cNvGrpSpPr/>
          <p:nvPr/>
        </p:nvGrpSpPr>
        <p:grpSpPr>
          <a:xfrm>
            <a:off x="7406817" y="4690534"/>
            <a:ext cx="1393254" cy="851132"/>
            <a:chOff x="3577367" y="1677509"/>
            <a:chExt cx="1393254" cy="851132"/>
          </a:xfrm>
        </p:grpSpPr>
        <p:sp>
          <p:nvSpPr>
            <p:cNvPr id="646" name="Google Shape;646;p36"/>
            <p:cNvSpPr/>
            <p:nvPr/>
          </p:nvSpPr>
          <p:spPr>
            <a:xfrm>
              <a:off x="3605409" y="1677509"/>
              <a:ext cx="1365212" cy="851132"/>
            </a:xfrm>
            <a:custGeom>
              <a:rect b="b" l="l" r="r" t="t"/>
              <a:pathLst>
                <a:path extrusionOk="0" h="1764004" w="2829455">
                  <a:moveTo>
                    <a:pt x="2699484" y="1764004"/>
                  </a:moveTo>
                  <a:lnTo>
                    <a:pt x="129972" y="1764004"/>
                  </a:lnTo>
                  <a:cubicBezTo>
                    <a:pt x="58187" y="1764004"/>
                    <a:pt x="0" y="1705817"/>
                    <a:pt x="0" y="1634032"/>
                  </a:cubicBezTo>
                  <a:lnTo>
                    <a:pt x="0" y="129972"/>
                  </a:lnTo>
                  <a:cubicBezTo>
                    <a:pt x="0" y="58187"/>
                    <a:pt x="58187" y="0"/>
                    <a:pt x="129972" y="0"/>
                  </a:cubicBezTo>
                  <a:lnTo>
                    <a:pt x="2699484" y="0"/>
                  </a:lnTo>
                  <a:cubicBezTo>
                    <a:pt x="2771268" y="0"/>
                    <a:pt x="2829456" y="58187"/>
                    <a:pt x="2829456" y="129972"/>
                  </a:cubicBezTo>
                  <a:lnTo>
                    <a:pt x="2829456" y="1634032"/>
                  </a:lnTo>
                  <a:cubicBezTo>
                    <a:pt x="2829379" y="1705817"/>
                    <a:pt x="2771192" y="1764004"/>
                    <a:pt x="2699484" y="176400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7" name="Google Shape;647;p36"/>
            <p:cNvSpPr/>
            <p:nvPr/>
          </p:nvSpPr>
          <p:spPr>
            <a:xfrm>
              <a:off x="4660956" y="2269904"/>
              <a:ext cx="172521" cy="33830"/>
            </a:xfrm>
            <a:custGeom>
              <a:rect b="b" l="l" r="r" t="t"/>
              <a:pathLst>
                <a:path extrusionOk="0" h="70113" w="357556">
                  <a:moveTo>
                    <a:pt x="0" y="0"/>
                  </a:moveTo>
                  <a:lnTo>
                    <a:pt x="357556" y="0"/>
                  </a:lnTo>
                  <a:lnTo>
                    <a:pt x="357556" y="70113"/>
                  </a:lnTo>
                  <a:lnTo>
                    <a:pt x="0" y="70113"/>
                  </a:ln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8" name="Google Shape;648;p36"/>
            <p:cNvSpPr/>
            <p:nvPr/>
          </p:nvSpPr>
          <p:spPr>
            <a:xfrm>
              <a:off x="4660956" y="2102017"/>
              <a:ext cx="172520" cy="127878"/>
            </a:xfrm>
            <a:custGeom>
              <a:rect b="b" l="l" r="r" t="t"/>
              <a:pathLst>
                <a:path extrusionOk="0" h="265033" w="357555">
                  <a:moveTo>
                    <a:pt x="294583" y="265034"/>
                  </a:moveTo>
                  <a:lnTo>
                    <a:pt x="62973" y="265034"/>
                  </a:lnTo>
                  <a:cubicBezTo>
                    <a:pt x="28182" y="265034"/>
                    <a:pt x="0" y="236851"/>
                    <a:pt x="0" y="202061"/>
                  </a:cubicBezTo>
                  <a:lnTo>
                    <a:pt x="0" y="62973"/>
                  </a:lnTo>
                  <a:cubicBezTo>
                    <a:pt x="0" y="28182"/>
                    <a:pt x="28182" y="0"/>
                    <a:pt x="62973" y="0"/>
                  </a:cubicBezTo>
                  <a:lnTo>
                    <a:pt x="294583" y="0"/>
                  </a:lnTo>
                  <a:cubicBezTo>
                    <a:pt x="329374" y="0"/>
                    <a:pt x="357556" y="28182"/>
                    <a:pt x="357556" y="62973"/>
                  </a:cubicBezTo>
                  <a:lnTo>
                    <a:pt x="357556" y="202061"/>
                  </a:lnTo>
                  <a:cubicBezTo>
                    <a:pt x="357556" y="236851"/>
                    <a:pt x="329374" y="265034"/>
                    <a:pt x="294583" y="265034"/>
                  </a:cubicBezTo>
                  <a:close/>
                </a:path>
              </a:pathLst>
            </a:custGeom>
            <a:solidFill>
              <a:schemeClr val="accent4"/>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49" name="Google Shape;649;p36"/>
            <p:cNvSpPr/>
            <p:nvPr/>
          </p:nvSpPr>
          <p:spPr>
            <a:xfrm>
              <a:off x="4660956" y="2337139"/>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0" name="Google Shape;650;p36"/>
            <p:cNvSpPr/>
            <p:nvPr/>
          </p:nvSpPr>
          <p:spPr>
            <a:xfrm>
              <a:off x="4660956" y="2359661"/>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1" name="Google Shape;651;p36"/>
            <p:cNvSpPr/>
            <p:nvPr/>
          </p:nvSpPr>
          <p:spPr>
            <a:xfrm>
              <a:off x="4660956" y="2382146"/>
              <a:ext cx="110506" cy="3665"/>
            </a:xfrm>
            <a:custGeom>
              <a:rect b="b" l="l" r="r" t="t"/>
              <a:pathLst>
                <a:path extrusionOk="0" h="7596" w="229027">
                  <a:moveTo>
                    <a:pt x="0" y="0"/>
                  </a:moveTo>
                  <a:lnTo>
                    <a:pt x="229027"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2" name="Google Shape;652;p36"/>
            <p:cNvSpPr/>
            <p:nvPr/>
          </p:nvSpPr>
          <p:spPr>
            <a:xfrm>
              <a:off x="4561547"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3" name="Google Shape;653;p36"/>
            <p:cNvSpPr/>
            <p:nvPr/>
          </p:nvSpPr>
          <p:spPr>
            <a:xfrm>
              <a:off x="4402508"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4" name="Google Shape;654;p36"/>
            <p:cNvSpPr/>
            <p:nvPr/>
          </p:nvSpPr>
          <p:spPr>
            <a:xfrm>
              <a:off x="4243504"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5" name="Google Shape;655;p36"/>
            <p:cNvSpPr/>
            <p:nvPr/>
          </p:nvSpPr>
          <p:spPr>
            <a:xfrm>
              <a:off x="4084465"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6" name="Google Shape;656;p36"/>
            <p:cNvSpPr/>
            <p:nvPr/>
          </p:nvSpPr>
          <p:spPr>
            <a:xfrm>
              <a:off x="3925425"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7" name="Google Shape;657;p36"/>
            <p:cNvSpPr/>
            <p:nvPr/>
          </p:nvSpPr>
          <p:spPr>
            <a:xfrm>
              <a:off x="3766423" y="1677509"/>
              <a:ext cx="3665" cy="851131"/>
            </a:xfrm>
            <a:custGeom>
              <a:rect b="b" l="l" r="r" t="t"/>
              <a:pathLst>
                <a:path extrusionOk="0" h="1764003" w="7596">
                  <a:moveTo>
                    <a:pt x="0" y="0"/>
                  </a:moveTo>
                  <a:lnTo>
                    <a:pt x="0" y="1764004"/>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8" name="Google Shape;658;p36"/>
            <p:cNvSpPr/>
            <p:nvPr/>
          </p:nvSpPr>
          <p:spPr>
            <a:xfrm>
              <a:off x="3605409" y="1916202"/>
              <a:ext cx="958485" cy="400277"/>
            </a:xfrm>
            <a:custGeom>
              <a:rect b="b" l="l" r="r" t="t"/>
              <a:pathLst>
                <a:path extrusionOk="0" h="829589" w="1986498">
                  <a:moveTo>
                    <a:pt x="0" y="607196"/>
                  </a:moveTo>
                  <a:lnTo>
                    <a:pt x="299065" y="409465"/>
                  </a:lnTo>
                  <a:cubicBezTo>
                    <a:pt x="320486" y="395336"/>
                    <a:pt x="348289" y="395716"/>
                    <a:pt x="369330" y="410377"/>
                  </a:cubicBezTo>
                  <a:lnTo>
                    <a:pt x="590229" y="565112"/>
                  </a:lnTo>
                  <a:cubicBezTo>
                    <a:pt x="621754" y="587142"/>
                    <a:pt x="665508" y="575747"/>
                    <a:pt x="682220" y="541184"/>
                  </a:cubicBezTo>
                  <a:lnTo>
                    <a:pt x="926896" y="35273"/>
                  </a:lnTo>
                  <a:cubicBezTo>
                    <a:pt x="951508" y="-15622"/>
                    <a:pt x="1025647" y="-10228"/>
                    <a:pt x="1042663" y="43629"/>
                  </a:cubicBezTo>
                  <a:lnTo>
                    <a:pt x="1277084" y="785936"/>
                  </a:lnTo>
                  <a:cubicBezTo>
                    <a:pt x="1294251" y="840401"/>
                    <a:pt x="1369454" y="845111"/>
                    <a:pt x="1393306" y="793228"/>
                  </a:cubicBezTo>
                  <a:lnTo>
                    <a:pt x="1610635" y="321424"/>
                  </a:lnTo>
                  <a:cubicBezTo>
                    <a:pt x="1630765" y="277670"/>
                    <a:pt x="1690776" y="272277"/>
                    <a:pt x="1718426" y="311701"/>
                  </a:cubicBezTo>
                  <a:lnTo>
                    <a:pt x="1986499" y="693793"/>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59" name="Google Shape;659;p36"/>
            <p:cNvSpPr/>
            <p:nvPr/>
          </p:nvSpPr>
          <p:spPr>
            <a:xfrm>
              <a:off x="3972662" y="2024069"/>
              <a:ext cx="45595" cy="45595"/>
            </a:xfrm>
            <a:custGeom>
              <a:rect b="b" l="l" r="r" t="t"/>
              <a:pathLst>
                <a:path extrusionOk="0" h="94497" w="94497">
                  <a:moveTo>
                    <a:pt x="94497" y="47249"/>
                  </a:moveTo>
                  <a:cubicBezTo>
                    <a:pt x="94497" y="73344"/>
                    <a:pt x="73343" y="94498"/>
                    <a:pt x="47249" y="94498"/>
                  </a:cubicBezTo>
                  <a:cubicBezTo>
                    <a:pt x="21154" y="94498"/>
                    <a:pt x="0" y="73344"/>
                    <a:pt x="0" y="47249"/>
                  </a:cubicBezTo>
                  <a:cubicBezTo>
                    <a:pt x="0" y="21154"/>
                    <a:pt x="21154" y="0"/>
                    <a:pt x="47249" y="0"/>
                  </a:cubicBezTo>
                  <a:cubicBezTo>
                    <a:pt x="73343" y="0"/>
                    <a:pt x="94497" y="21154"/>
                    <a:pt x="94497" y="47249"/>
                  </a:cubicBezTo>
                  <a:close/>
                </a:path>
              </a:pathLst>
            </a:custGeom>
            <a:solidFill>
              <a:schemeClr val="accent3"/>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0" name="Google Shape;660;p36"/>
            <p:cNvSpPr/>
            <p:nvPr/>
          </p:nvSpPr>
          <p:spPr>
            <a:xfrm>
              <a:off x="3664089" y="1827628"/>
              <a:ext cx="317443" cy="189754"/>
            </a:xfrm>
            <a:custGeom>
              <a:rect b="b" l="l" r="r" t="t"/>
              <a:pathLst>
                <a:path extrusionOk="0" h="393272" w="657912">
                  <a:moveTo>
                    <a:pt x="622286" y="386954"/>
                  </a:moveTo>
                  <a:lnTo>
                    <a:pt x="552324" y="315397"/>
                  </a:lnTo>
                  <a:lnTo>
                    <a:pt x="50059" y="315397"/>
                  </a:lnTo>
                  <a:cubicBezTo>
                    <a:pt x="22409" y="315397"/>
                    <a:pt x="0" y="292988"/>
                    <a:pt x="0" y="265337"/>
                  </a:cubicBezTo>
                  <a:lnTo>
                    <a:pt x="0" y="50059"/>
                  </a:lnTo>
                  <a:cubicBezTo>
                    <a:pt x="0" y="22409"/>
                    <a:pt x="22409" y="0"/>
                    <a:pt x="50059" y="0"/>
                  </a:cubicBezTo>
                  <a:lnTo>
                    <a:pt x="607853" y="0"/>
                  </a:lnTo>
                  <a:cubicBezTo>
                    <a:pt x="635503" y="0"/>
                    <a:pt x="657912" y="22409"/>
                    <a:pt x="657912" y="50059"/>
                  </a:cubicBezTo>
                  <a:lnTo>
                    <a:pt x="657912" y="315397"/>
                  </a:lnTo>
                  <a:lnTo>
                    <a:pt x="657912" y="372445"/>
                  </a:lnTo>
                  <a:cubicBezTo>
                    <a:pt x="657912" y="391056"/>
                    <a:pt x="635275" y="400323"/>
                    <a:pt x="622286" y="386954"/>
                  </a:cubicBezTo>
                  <a:close/>
                </a:path>
              </a:pathLst>
            </a:custGeom>
            <a:solidFill>
              <a:schemeClr val="lt2"/>
            </a:solid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1" name="Google Shape;661;p36"/>
            <p:cNvSpPr/>
            <p:nvPr/>
          </p:nvSpPr>
          <p:spPr>
            <a:xfrm>
              <a:off x="3577367" y="2429163"/>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2" name="Google Shape;662;p36"/>
            <p:cNvSpPr/>
            <p:nvPr/>
          </p:nvSpPr>
          <p:spPr>
            <a:xfrm>
              <a:off x="3577367" y="231823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3" name="Google Shape;663;p36"/>
            <p:cNvSpPr/>
            <p:nvPr/>
          </p:nvSpPr>
          <p:spPr>
            <a:xfrm>
              <a:off x="3577367" y="220734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4" name="Google Shape;664;p36"/>
            <p:cNvSpPr/>
            <p:nvPr/>
          </p:nvSpPr>
          <p:spPr>
            <a:xfrm>
              <a:off x="3577367" y="2096423"/>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5" name="Google Shape;665;p36"/>
            <p:cNvSpPr/>
            <p:nvPr/>
          </p:nvSpPr>
          <p:spPr>
            <a:xfrm>
              <a:off x="3577367" y="1985534"/>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6" name="Google Shape;666;p36"/>
            <p:cNvSpPr/>
            <p:nvPr/>
          </p:nvSpPr>
          <p:spPr>
            <a:xfrm>
              <a:off x="3577367" y="1874608"/>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7" name="Google Shape;667;p36"/>
            <p:cNvSpPr/>
            <p:nvPr/>
          </p:nvSpPr>
          <p:spPr>
            <a:xfrm>
              <a:off x="3577367" y="1763720"/>
              <a:ext cx="53842" cy="3665"/>
            </a:xfrm>
            <a:custGeom>
              <a:rect b="b" l="l" r="r" t="t"/>
              <a:pathLst>
                <a:path extrusionOk="0" h="7596" w="111589">
                  <a:moveTo>
                    <a:pt x="0" y="0"/>
                  </a:moveTo>
                  <a:lnTo>
                    <a:pt x="111589"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8" name="Google Shape;668;p36"/>
            <p:cNvSpPr/>
            <p:nvPr/>
          </p:nvSpPr>
          <p:spPr>
            <a:xfrm>
              <a:off x="4293447" y="2127573"/>
              <a:ext cx="83273" cy="83273"/>
            </a:xfrm>
            <a:custGeom>
              <a:rect b="b" l="l" r="r" t="t"/>
              <a:pathLst>
                <a:path extrusionOk="0" h="172587" w="172587">
                  <a:moveTo>
                    <a:pt x="172587" y="86294"/>
                  </a:moveTo>
                  <a:cubicBezTo>
                    <a:pt x="172587" y="133952"/>
                    <a:pt x="133952" y="172587"/>
                    <a:pt x="86293" y="172587"/>
                  </a:cubicBezTo>
                  <a:cubicBezTo>
                    <a:pt x="38635" y="172587"/>
                    <a:pt x="0" y="133952"/>
                    <a:pt x="0" y="86294"/>
                  </a:cubicBezTo>
                  <a:cubicBezTo>
                    <a:pt x="0" y="38635"/>
                    <a:pt x="38635" y="0"/>
                    <a:pt x="86293" y="0"/>
                  </a:cubicBezTo>
                  <a:cubicBezTo>
                    <a:pt x="133952" y="0"/>
                    <a:pt x="172587" y="38635"/>
                    <a:pt x="172587" y="86294"/>
                  </a:cubicBezTo>
                  <a:close/>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sp>
          <p:nvSpPr>
            <p:cNvPr id="669" name="Google Shape;669;p36"/>
            <p:cNvSpPr/>
            <p:nvPr/>
          </p:nvSpPr>
          <p:spPr>
            <a:xfrm>
              <a:off x="4561547" y="1738602"/>
              <a:ext cx="406653" cy="3665"/>
            </a:xfrm>
            <a:custGeom>
              <a:rect b="b" l="l" r="r" t="t"/>
              <a:pathLst>
                <a:path extrusionOk="0" h="7596" w="842805">
                  <a:moveTo>
                    <a:pt x="842805" y="0"/>
                  </a:moveTo>
                  <a:lnTo>
                    <a:pt x="0" y="0"/>
                  </a:lnTo>
                </a:path>
              </a:pathLst>
            </a:custGeom>
            <a:noFill/>
            <a:ln cap="flat" cmpd="sng" w="9525">
              <a:solidFill>
                <a:schemeClr val="dk1"/>
              </a:solidFill>
              <a:prstDash val="solid"/>
              <a:miter lim="8000"/>
              <a:headEnd len="sm" w="sm" type="none"/>
              <a:tailEnd len="sm" w="sm" type="none"/>
            </a:ln>
          </p:spPr>
          <p:txBody>
            <a:bodyPr anchorCtr="0" anchor="ctr" bIns="45700" lIns="91425" spcFirstLastPara="1" rIns="91425" wrap="square" tIns="45700">
              <a:noAutofit/>
            </a:bodyPr>
            <a:lstStyle/>
            <a:p>
              <a:pPr indent="0" lvl="0" marL="0" marR="0" rtl="0" algn="l">
                <a:spcBef>
                  <a:spcPts val="0"/>
                </a:spcBef>
                <a:spcAft>
                  <a:spcPts val="0"/>
                </a:spcAft>
                <a:buNone/>
              </a:pPr>
              <a:r>
                <a:t/>
              </a:r>
              <a:endParaRPr sz="1800">
                <a:solidFill>
                  <a:srgbClr val="000000"/>
                </a:solidFill>
                <a:latin typeface="Calibri"/>
                <a:ea typeface="Calibri"/>
                <a:cs typeface="Calibri"/>
                <a:sym typeface="Calibri"/>
              </a:endParaRPr>
            </a:p>
          </p:txBody>
        </p:sp>
      </p:grpSp>
      <p:pic>
        <p:nvPicPr>
          <p:cNvPr id="670" name="Google Shape;670;p36"/>
          <p:cNvPicPr preferRelativeResize="0"/>
          <p:nvPr/>
        </p:nvPicPr>
        <p:blipFill>
          <a:blip r:embed="rId3">
            <a:alphaModFix/>
          </a:blip>
          <a:stretch>
            <a:fillRect/>
          </a:stretch>
        </p:blipFill>
        <p:spPr>
          <a:xfrm>
            <a:off x="2145325" y="2043275"/>
            <a:ext cx="4411500" cy="2645100"/>
          </a:xfrm>
          <a:prstGeom prst="roundRect">
            <a:avLst>
              <a:gd fmla="val 16667" name="adj"/>
            </a:avLst>
          </a:prstGeom>
          <a:noFill/>
          <a:ln>
            <a:noFill/>
          </a:ln>
        </p:spPr>
      </p:pic>
      <p:sp>
        <p:nvSpPr>
          <p:cNvPr id="671" name="Google Shape;671;p36"/>
          <p:cNvSpPr txBox="1"/>
          <p:nvPr/>
        </p:nvSpPr>
        <p:spPr>
          <a:xfrm>
            <a:off x="713225" y="1063000"/>
            <a:ext cx="8049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Passion One"/>
                <a:ea typeface="Passion One"/>
                <a:cs typeface="Passion One"/>
                <a:sym typeface="Passion One"/>
              </a:rPr>
              <a:t>By creating the “</a:t>
            </a:r>
            <a:r>
              <a:rPr lang="en" sz="1300">
                <a:solidFill>
                  <a:schemeClr val="accent3"/>
                </a:solidFill>
                <a:latin typeface="Passion One"/>
                <a:ea typeface="Passion One"/>
                <a:cs typeface="Passion One"/>
                <a:sym typeface="Passion One"/>
              </a:rPr>
              <a:t>Term_Years</a:t>
            </a:r>
            <a:r>
              <a:rPr lang="en" sz="1300">
                <a:solidFill>
                  <a:schemeClr val="dk1"/>
                </a:solidFill>
                <a:latin typeface="Passion One"/>
                <a:ea typeface="Passion One"/>
                <a:cs typeface="Passion One"/>
                <a:sym typeface="Passion One"/>
              </a:rPr>
              <a:t>” column which was derived from the “</a:t>
            </a:r>
            <a:r>
              <a:rPr lang="en" sz="1300">
                <a:solidFill>
                  <a:schemeClr val="accent3"/>
                </a:solidFill>
                <a:latin typeface="Passion One"/>
                <a:ea typeface="Passion One"/>
                <a:cs typeface="Passion One"/>
                <a:sym typeface="Passion One"/>
              </a:rPr>
              <a:t>Term</a:t>
            </a:r>
            <a:r>
              <a:rPr lang="en" sz="1300">
                <a:solidFill>
                  <a:schemeClr val="dk1"/>
                </a:solidFill>
                <a:latin typeface="Passion One"/>
                <a:ea typeface="Passion One"/>
                <a:cs typeface="Passion One"/>
                <a:sym typeface="Passion One"/>
              </a:rPr>
              <a:t>” column, we converted loan terms from months to years for easier interpretation. This histogram shows how loan terms relate to loan status (Paid in Full vs. Defaulted). This reveals trends like shorter-term loans being more likely to be repaid, while longer terms might show higher default rates. </a:t>
            </a:r>
            <a:endParaRPr sz="1300">
              <a:solidFill>
                <a:schemeClr val="dk1"/>
              </a:solidFill>
              <a:latin typeface="Passion One"/>
              <a:ea typeface="Passion One"/>
              <a:cs typeface="Passion One"/>
              <a:sym typeface="Passion On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37"/>
          <p:cNvSpPr/>
          <p:nvPr/>
        </p:nvSpPr>
        <p:spPr>
          <a:xfrm>
            <a:off x="2237525" y="2159700"/>
            <a:ext cx="4039200" cy="2939100"/>
          </a:xfrm>
          <a:prstGeom prst="roundRect">
            <a:avLst>
              <a:gd fmla="val 16667" name="adj"/>
            </a:avLst>
          </a:prstGeom>
          <a:solidFill>
            <a:schemeClr val="dk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77" name="Google Shape;677;p37"/>
          <p:cNvSpPr txBox="1"/>
          <p:nvPr>
            <p:ph type="title"/>
          </p:nvPr>
        </p:nvSpPr>
        <p:spPr>
          <a:xfrm>
            <a:off x="720000" y="3688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hlink"/>
              </a:buClr>
              <a:buSzPts val="1100"/>
              <a:buFont typeface="Arial"/>
              <a:buNone/>
            </a:pPr>
            <a:r>
              <a:rPr lang="en"/>
              <a:t>Visualization </a:t>
            </a:r>
            <a:endParaRPr/>
          </a:p>
        </p:txBody>
      </p:sp>
      <p:pic>
        <p:nvPicPr>
          <p:cNvPr id="678" name="Google Shape;678;p37"/>
          <p:cNvPicPr preferRelativeResize="0"/>
          <p:nvPr/>
        </p:nvPicPr>
        <p:blipFill rotWithShape="1">
          <a:blip r:embed="rId3">
            <a:alphaModFix/>
          </a:blip>
          <a:srcRect b="1057" l="1079" r="765" t="1057"/>
          <a:stretch/>
        </p:blipFill>
        <p:spPr>
          <a:xfrm>
            <a:off x="2335892" y="2267328"/>
            <a:ext cx="3820800" cy="2763300"/>
          </a:xfrm>
          <a:prstGeom prst="roundRect">
            <a:avLst>
              <a:gd fmla="val 16667" name="adj"/>
            </a:avLst>
          </a:prstGeom>
          <a:noFill/>
          <a:ln cap="flat" cmpd="sng" w="9525">
            <a:solidFill>
              <a:schemeClr val="dk2"/>
            </a:solidFill>
            <a:prstDash val="solid"/>
            <a:round/>
            <a:headEnd len="sm" w="sm" type="none"/>
            <a:tailEnd len="sm" w="sm" type="none"/>
          </a:ln>
        </p:spPr>
      </p:pic>
      <p:sp>
        <p:nvSpPr>
          <p:cNvPr id="679" name="Google Shape;679;p37"/>
          <p:cNvSpPr txBox="1"/>
          <p:nvPr/>
        </p:nvSpPr>
        <p:spPr>
          <a:xfrm>
            <a:off x="847025" y="1176300"/>
            <a:ext cx="3133800" cy="39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solidFill>
                <a:schemeClr val="dk1"/>
              </a:solidFill>
              <a:latin typeface="Inter"/>
              <a:ea typeface="Inter"/>
              <a:cs typeface="Inter"/>
              <a:sym typeface="Inter"/>
            </a:endParaRPr>
          </a:p>
        </p:txBody>
      </p:sp>
      <p:sp>
        <p:nvSpPr>
          <p:cNvPr id="680" name="Google Shape;680;p37"/>
          <p:cNvSpPr txBox="1"/>
          <p:nvPr/>
        </p:nvSpPr>
        <p:spPr>
          <a:xfrm>
            <a:off x="713225" y="1063000"/>
            <a:ext cx="80499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chemeClr val="dk1"/>
                </a:solidFill>
                <a:latin typeface="Passion One"/>
                <a:ea typeface="Passion One"/>
                <a:cs typeface="Passion One"/>
                <a:sym typeface="Passion One"/>
              </a:rPr>
              <a:t>By log-transforming the “</a:t>
            </a:r>
            <a:r>
              <a:rPr lang="en" sz="1300">
                <a:solidFill>
                  <a:schemeClr val="accent3"/>
                </a:solidFill>
                <a:latin typeface="Passion One"/>
                <a:ea typeface="Passion One"/>
                <a:cs typeface="Passion One"/>
                <a:sym typeface="Passion One"/>
              </a:rPr>
              <a:t>NumOfEmp</a:t>
            </a:r>
            <a:r>
              <a:rPr lang="en" sz="1300">
                <a:solidFill>
                  <a:schemeClr val="dk1"/>
                </a:solidFill>
                <a:latin typeface="Passion One"/>
                <a:ea typeface="Passion One"/>
                <a:cs typeface="Passion One"/>
                <a:sym typeface="Passion One"/>
              </a:rPr>
              <a:t>”  we are able to see that the majority of businesses have a small number of employees, as indicated by the high frequency near lower log values, while fewer businesses have larger workforces. The log transformation smooths the data, making the distribution easier to interpret.</a:t>
            </a:r>
            <a:endParaRPr sz="1300">
              <a:solidFill>
                <a:schemeClr val="dk1"/>
              </a:solidFill>
              <a:latin typeface="Passion One"/>
              <a:ea typeface="Passion One"/>
              <a:cs typeface="Passion One"/>
              <a:sym typeface="Passion On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ta Analysis and Statistics - 4th grade by Slidesgo">
  <a:themeElements>
    <a:clrScheme name="Simple Light">
      <a:dk1>
        <a:srgbClr val="17175A"/>
      </a:dk1>
      <a:lt1>
        <a:srgbClr val="FFFFFF"/>
      </a:lt1>
      <a:dk2>
        <a:srgbClr val="F6F2CC"/>
      </a:dk2>
      <a:lt2>
        <a:srgbClr val="FCBD0E"/>
      </a:lt2>
      <a:accent1>
        <a:srgbClr val="FA9D02"/>
      </a:accent1>
      <a:accent2>
        <a:srgbClr val="FC81FD"/>
      </a:accent2>
      <a:accent3>
        <a:srgbClr val="7CE1CF"/>
      </a:accent3>
      <a:accent4>
        <a:srgbClr val="6E6FFF"/>
      </a:accent4>
      <a:accent5>
        <a:srgbClr val="FFFFFF"/>
      </a:accent5>
      <a:accent6>
        <a:srgbClr val="FFFFFF"/>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