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73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D719-72CF-40DF-AA56-45EAC915A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61321-3208-425F-AFB0-913DD0DA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2D8-5100-4AAD-B469-DF6198CF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1AF3-0CD7-40D3-81C2-39C264D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216B-4155-48E1-A40B-6C9EFFE8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7787-A111-47B9-89FE-FBA52257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4344C-9A4D-4CE0-9565-11048B4E8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2E76-5C10-438A-B9C9-ED9D6E5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CE63-57E8-489A-8143-FDA5ABF2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A0EA-2868-4434-BE87-A8FF5E4D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42472-6203-4B43-B951-E418521AD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ED6CB-CCA6-4C7F-850F-8AFE68B62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915C-2C3C-4F8D-AD0E-D19063A5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1623-DD07-406C-B5DF-ABE5023F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BE36-D14E-4149-9151-60B695C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3C40-0C71-45B8-8E51-582965DD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7DA7-EC4C-4C5B-BF77-BA8F51B3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2FCF-6684-4465-934B-970714EB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B1A6-B1DF-4643-9475-C6AEA49A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82F5-5F2C-41E1-B685-9CF6E521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9C0-9736-48C3-AF6F-B4047A70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C7F7F-F82F-43AD-8413-2ACFACDB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76B7-86FC-4C19-B2C6-298C53F1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F8B8-7A06-4DFC-88FB-92A327FF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A6B6-CB8D-414E-9F27-AC46C833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9A2F-F7FA-406B-9599-94F3386A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2C7C-11B6-4A1B-A61C-5E17D761E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54CBD-3E6E-4BFB-9FE7-9F96C516A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19142-2F06-48C3-813E-251EAA4B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832B-3100-4F19-926F-34CB8B8E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3FBD-2F21-4FBB-A1B5-517AFDB0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35E5-C647-4557-B2CA-E3A6D50D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6415F-5BA8-402D-BCF4-C579E142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3D60-2CFE-43E1-8ECE-CC1E342B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35FB4-B206-474D-BD71-37EE74B0C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EE8AC-F375-4B49-8914-A57708C43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06BF9-B87F-41F7-AE43-7259C5A6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CC4CA-65A0-4E79-912D-7AD4371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4CD1D-81D4-4BCC-9500-F3EE64EE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6A30-0E6E-44A6-A91B-C4FEABE9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4301E-31C1-47B4-A33F-210CB3E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EC3B-9FD9-46CB-825B-5C5DFAD8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00C1-BC2A-411A-B05F-F443E6AD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24183-2ED6-41C4-B0A0-67CB6FDD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26306-1A35-482F-9B33-FDE82FC7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8AC6-2026-4643-AC6A-BC0435B2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11BD-99AB-4785-A27D-95551E2D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2733-C573-46D0-B573-68C1FDDC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8D700-32D6-4934-A89B-393AA41CC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D8D9-C845-4C5C-9EF9-73C79CBC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72F9-A98B-42CA-B9E3-2662B931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DD48D-D3B9-42E7-BC0D-0C01B8CF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7CF5-4EA2-42D7-8569-A076C00E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61830-D9E5-423D-ABA8-0DA940637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199FA-5BD7-4AA5-8553-BF24FD847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0AB1-5462-4099-A35A-7911D9F3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9AE4E-AD33-4B42-90BB-DBC0E69B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1492F-60C1-4A8D-9289-28FA2F69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CF80-8DAD-452E-8C37-4DE6777D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3C10-041D-41DA-9E57-06AEF2C4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6912-E80A-4354-BCBA-F28B94064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165D-0C11-449A-8010-60C788432B3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4B54-CF37-4EAA-BE3B-5DD791CC5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F6A8-D52E-4226-9645-8A6D9A019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B213-5A07-4DF7-93B7-9F79032D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C7F820-2A73-3D49-881A-FA5447495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r="3043" b="13469"/>
          <a:stretch/>
        </p:blipFill>
        <p:spPr>
          <a:xfrm>
            <a:off x="838200" y="1346154"/>
            <a:ext cx="6626433" cy="2325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5B78D-A2E2-4B47-A550-F4B439AA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Inflatable Blade Structural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213B0-5193-6E4D-AEAE-CBAC010A76B4}"/>
              </a:ext>
            </a:extLst>
          </p:cNvPr>
          <p:cNvSpPr txBox="1"/>
          <p:nvPr/>
        </p:nvSpPr>
        <p:spPr>
          <a:xfrm>
            <a:off x="838200" y="1310373"/>
            <a:ext cx="5388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BAR baseline blade: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Currently using BAR001(?) for robustness and stable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slender blade (BAR003?) is available,</a:t>
            </a:r>
          </a:p>
          <a:p>
            <a:pPr marL="287338"/>
            <a:r>
              <a:rPr lang="en-US" sz="1400" dirty="0"/>
              <a:t>will switch to it as baseline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20FD4E-0E54-B648-B2DE-345998769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32351"/>
              </p:ext>
            </p:extLst>
          </p:nvPr>
        </p:nvGraphicFramePr>
        <p:xfrm>
          <a:off x="838200" y="3945276"/>
          <a:ext cx="3148378" cy="215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9">
                  <a:extLst>
                    <a:ext uri="{9D8B030D-6E8A-4147-A177-3AD203B41FA5}">
                      <a16:colId xmlns:a16="http://schemas.microsoft.com/office/drawing/2014/main" val="1653047686"/>
                    </a:ext>
                  </a:extLst>
                </a:gridCol>
                <a:gridCol w="1574189">
                  <a:extLst>
                    <a:ext uri="{9D8B030D-6E8A-4147-A177-3AD203B41FA5}">
                      <a16:colId xmlns:a16="http://schemas.microsoft.com/office/drawing/2014/main" val="226555187"/>
                    </a:ext>
                  </a:extLst>
                </a:gridCol>
              </a:tblGrid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38271"/>
                  </a:ext>
                </a:extLst>
              </a:tr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EIflap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2.86E+08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959428"/>
                  </a:ext>
                </a:extLst>
              </a:tr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EIedge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7.66E+08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93488"/>
                  </a:ext>
                </a:extLst>
              </a:tr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2.74E+07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467047"/>
                  </a:ext>
                </a:extLst>
              </a:tr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2050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0868F0-DBF6-4350-AD91-BEDCD37D29AF}"/>
              </a:ext>
            </a:extLst>
          </p:cNvPr>
          <p:cNvSpPr txBox="1"/>
          <p:nvPr/>
        </p:nvSpPr>
        <p:spPr>
          <a:xfrm>
            <a:off x="7464633" y="1428206"/>
            <a:ext cx="43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24% thick airfoil @ 76.5%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Primarily glass and foam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2D3609D-C5FA-4BE7-862A-A97CA0DD5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6820" r="2016"/>
          <a:stretch/>
        </p:blipFill>
        <p:spPr bwMode="auto">
          <a:xfrm>
            <a:off x="4074707" y="2753769"/>
            <a:ext cx="8117293" cy="410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78D-A2E2-4B47-A550-F4B439AA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Inflatable Blade Structural Analysis – Step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DD819-31CF-BB47-8A32-AD1D273D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t="6436" b="2053"/>
          <a:stretch/>
        </p:blipFill>
        <p:spPr>
          <a:xfrm>
            <a:off x="113210" y="2177151"/>
            <a:ext cx="9354923" cy="45632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B3645E-147E-47C6-B0D0-F4F1E54D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17438"/>
              </p:ext>
            </p:extLst>
          </p:nvPr>
        </p:nvGraphicFramePr>
        <p:xfrm>
          <a:off x="9262998" y="4008282"/>
          <a:ext cx="2690950" cy="236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75">
                  <a:extLst>
                    <a:ext uri="{9D8B030D-6E8A-4147-A177-3AD203B41FA5}">
                      <a16:colId xmlns:a16="http://schemas.microsoft.com/office/drawing/2014/main" val="1653047686"/>
                    </a:ext>
                  </a:extLst>
                </a:gridCol>
                <a:gridCol w="1345475">
                  <a:extLst>
                    <a:ext uri="{9D8B030D-6E8A-4147-A177-3AD203B41FA5}">
                      <a16:colId xmlns:a16="http://schemas.microsoft.com/office/drawing/2014/main" val="226555187"/>
                    </a:ext>
                  </a:extLst>
                </a:gridCol>
              </a:tblGrid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38271"/>
                  </a:ext>
                </a:extLst>
              </a:tr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EIflap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+2.76%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959428"/>
                  </a:ext>
                </a:extLst>
              </a:tr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EIedge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93488"/>
                  </a:ext>
                </a:extLst>
              </a:tr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-72.24%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467047"/>
                  </a:ext>
                </a:extLst>
              </a:tr>
              <a:tr h="43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-11.48%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2050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4E60FF-6393-453A-8A05-05976866ABE1}"/>
              </a:ext>
            </a:extLst>
          </p:cNvPr>
          <p:cNvSpPr txBox="1"/>
          <p:nvPr/>
        </p:nvSpPr>
        <p:spPr>
          <a:xfrm>
            <a:off x="838200" y="1260984"/>
            <a:ext cx="8997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shell only, kept identical beams and webs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Glass </a:t>
            </a:r>
            <a:r>
              <a:rPr lang="en-US" dirty="0">
                <a:sym typeface="Wingdings" panose="05000000000000000000" pitchFamily="2" charset="2"/>
              </a:rPr>
              <a:t> Kevlar, medium density foam  injectable foam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Removed LE &amp; TE reinforcements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E83E-7559-4CB1-A7E0-A5E5171375DD}"/>
              </a:ext>
            </a:extLst>
          </p:cNvPr>
          <p:cNvSpPr txBox="1"/>
          <p:nvPr/>
        </p:nvSpPr>
        <p:spPr>
          <a:xfrm>
            <a:off x="9262998" y="2156025"/>
            <a:ext cx="269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 thickness</a:t>
            </a:r>
          </a:p>
          <a:p>
            <a:endParaRPr lang="en-US" dirty="0"/>
          </a:p>
          <a:p>
            <a:r>
              <a:rPr lang="en-US" dirty="0"/>
              <a:t>Optimization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flap, edge, torsional stiffness</a:t>
            </a:r>
          </a:p>
        </p:txBody>
      </p:sp>
    </p:spTree>
    <p:extLst>
      <p:ext uri="{BB962C8B-B14F-4D97-AF65-F5344CB8AC3E}">
        <p14:creationId xmlns:p14="http://schemas.microsoft.com/office/powerpoint/2010/main" val="87798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78D-A2E2-4B47-A550-F4B439AA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Inflatable Blade Structural Analysis – Step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34EBD-ADD6-3847-9ED0-DED2FC51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t="6414" r="2136"/>
          <a:stretch/>
        </p:blipFill>
        <p:spPr>
          <a:xfrm>
            <a:off x="269969" y="2264229"/>
            <a:ext cx="8997869" cy="4593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F421DB-AC97-4AF8-9273-1C4CAC7D737E}"/>
              </a:ext>
            </a:extLst>
          </p:cNvPr>
          <p:cNvSpPr txBox="1"/>
          <p:nvPr/>
        </p:nvSpPr>
        <p:spPr>
          <a:xfrm>
            <a:off x="838200" y="1348074"/>
            <a:ext cx="899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optimized shell from Step 0.5, optimized primary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Replaced webs and beams with ellipsoidal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587AA-D840-41A4-BA51-F06DA7FAFAEF}"/>
              </a:ext>
            </a:extLst>
          </p:cNvPr>
          <p:cNvSpPr txBox="1"/>
          <p:nvPr/>
        </p:nvSpPr>
        <p:spPr>
          <a:xfrm>
            <a:off x="9262998" y="1276458"/>
            <a:ext cx="26909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Ellipse chord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Ellipse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Material orientation (FW only)</a:t>
            </a:r>
          </a:p>
          <a:p>
            <a:endParaRPr lang="en-US" dirty="0"/>
          </a:p>
          <a:p>
            <a:r>
              <a:rPr lang="en-US" dirty="0"/>
              <a:t>Optimization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 flap, edge, torsional stiffness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351D4-2DB9-4F43-97DE-A8F9EC35D9AB}"/>
              </a:ext>
            </a:extLst>
          </p:cNvPr>
          <p:cNvSpPr txBox="1"/>
          <p:nvPr/>
        </p:nvSpPr>
        <p:spPr>
          <a:xfrm>
            <a:off x="9262998" y="4456590"/>
            <a:ext cx="2659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Steps: </a:t>
            </a:r>
          </a:p>
          <a:p>
            <a:r>
              <a:rPr lang="en-US" dirty="0"/>
              <a:t>Perform structural optimization</a:t>
            </a:r>
          </a:p>
          <a:p>
            <a:endParaRPr lang="en-US" dirty="0"/>
          </a:p>
          <a:p>
            <a:r>
              <a:rPr lang="en-US" dirty="0"/>
              <a:t>This is not an optimized result!</a:t>
            </a:r>
          </a:p>
        </p:txBody>
      </p:sp>
    </p:spTree>
    <p:extLst>
      <p:ext uri="{BB962C8B-B14F-4D97-AF65-F5344CB8AC3E}">
        <p14:creationId xmlns:p14="http://schemas.microsoft.com/office/powerpoint/2010/main" val="251388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78D-A2E2-4B47-A550-F4B439AA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Outlook &amp; Ongoing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EA83C-522D-C24E-BD9E-4E9ABD549008}"/>
              </a:ext>
            </a:extLst>
          </p:cNvPr>
          <p:cNvSpPr txBox="1"/>
          <p:nvPr/>
        </p:nvSpPr>
        <p:spPr>
          <a:xfrm>
            <a:off x="365759" y="1463040"/>
            <a:ext cx="113606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Step 0.5 as baseline for the following structural optimization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1a – Filament wound optimization using Carbon </a:t>
            </a:r>
            <a:br>
              <a:rPr lang="en-US" sz="2000" dirty="0"/>
            </a:br>
            <a:r>
              <a:rPr lang="en-US" sz="2000" dirty="0"/>
              <a:t>optimize thickness, ellipsis stretching parameter, and material orientation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1b – Traditional materials (glass, foam, glass)</a:t>
            </a:r>
          </a:p>
          <a:p>
            <a:pPr marL="339725">
              <a:spcAft>
                <a:spcPts val="600"/>
              </a:spcAft>
            </a:pPr>
            <a:r>
              <a:rPr lang="en-US" sz="2000" dirty="0"/>
              <a:t>optimize thickness, ellipsis stretching parameter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1c – TBD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2.0 – Exclude the shell and create new baseline from most realistic &amp; promising result based on step 1 studies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3.0 – (If needed) Add central straight web if insufficient stiffness</a:t>
            </a:r>
          </a:p>
        </p:txBody>
      </p:sp>
    </p:spTree>
    <p:extLst>
      <p:ext uri="{BB962C8B-B14F-4D97-AF65-F5344CB8AC3E}">
        <p14:creationId xmlns:p14="http://schemas.microsoft.com/office/powerpoint/2010/main" val="91439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280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Inflatable Blade Structural Analysis</vt:lpstr>
      <vt:lpstr>Inflatable Blade Structural Analysis – Step 0.5</vt:lpstr>
      <vt:lpstr>Inflatable Blade Structural Analysis – Step 1</vt:lpstr>
      <vt:lpstr>Outlook &amp; Ongoing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Advisory Panel Update</dc:title>
  <dc:creator>Paquette, Joshua A</dc:creator>
  <cp:lastModifiedBy>Mendoza, Nicole</cp:lastModifiedBy>
  <cp:revision>61</cp:revision>
  <dcterms:created xsi:type="dcterms:W3CDTF">2020-01-17T04:57:06Z</dcterms:created>
  <dcterms:modified xsi:type="dcterms:W3CDTF">2020-03-09T21:02:17Z</dcterms:modified>
</cp:coreProperties>
</file>