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47" r:id="rId4"/>
    <p:sldMasterId id="2147483748" r:id="rId5"/>
    <p:sldMasterId id="2147483749" r:id="rId6"/>
    <p:sldMasterId id="2147483750" r:id="rId7"/>
    <p:sldMasterId id="2147483751" r:id="rId8"/>
    <p:sldMasterId id="2147483752" r:id="rId9"/>
    <p:sldMasterId id="2147483753" r:id="rId10"/>
    <p:sldMasterId id="2147483754" r:id="rId11"/>
    <p:sldMasterId id="2147483755"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Lst>
  <p:sldSz cy="5143500" cx="9144000"/>
  <p:notesSz cx="6858000" cy="9144000"/>
  <p:embeddedFontLst>
    <p:embeddedFont>
      <p:font typeface="Proxima Nova"/>
      <p:regular r:id="rId88"/>
      <p:bold r:id="rId89"/>
      <p:italic r:id="rId90"/>
      <p:boldItalic r:id="rId91"/>
    </p:embeddedFont>
    <p:embeddedFont>
      <p:font typeface="Average"/>
      <p:regular r:id="rId92"/>
    </p:embeddedFont>
    <p:embeddedFont>
      <p:font typeface="Oswald"/>
      <p:regular r:id="rId93"/>
      <p:bold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7.xml"/><Relationship Id="rId84" Type="http://schemas.openxmlformats.org/officeDocument/2006/relationships/slide" Target="slides/slide71.xml"/><Relationship Id="rId83" Type="http://schemas.openxmlformats.org/officeDocument/2006/relationships/slide" Target="slides/slide70.xml"/><Relationship Id="rId42" Type="http://schemas.openxmlformats.org/officeDocument/2006/relationships/slide" Target="slides/slide29.xml"/><Relationship Id="rId86" Type="http://schemas.openxmlformats.org/officeDocument/2006/relationships/slide" Target="slides/slide73.xml"/><Relationship Id="rId41" Type="http://schemas.openxmlformats.org/officeDocument/2006/relationships/slide" Target="slides/slide28.xml"/><Relationship Id="rId85" Type="http://schemas.openxmlformats.org/officeDocument/2006/relationships/slide" Target="slides/slide72.xml"/><Relationship Id="rId44" Type="http://schemas.openxmlformats.org/officeDocument/2006/relationships/slide" Target="slides/slide31.xml"/><Relationship Id="rId88" Type="http://schemas.openxmlformats.org/officeDocument/2006/relationships/font" Target="fonts/ProximaNova-regular.fntdata"/><Relationship Id="rId43" Type="http://schemas.openxmlformats.org/officeDocument/2006/relationships/slide" Target="slides/slide30.xml"/><Relationship Id="rId87" Type="http://schemas.openxmlformats.org/officeDocument/2006/relationships/slide" Target="slides/slide74.xml"/><Relationship Id="rId46" Type="http://schemas.openxmlformats.org/officeDocument/2006/relationships/slide" Target="slides/slide33.xml"/><Relationship Id="rId45" Type="http://schemas.openxmlformats.org/officeDocument/2006/relationships/slide" Target="slides/slide32.xml"/><Relationship Id="rId89" Type="http://schemas.openxmlformats.org/officeDocument/2006/relationships/font" Target="fonts/ProximaNova-bold.fntdata"/><Relationship Id="rId80" Type="http://schemas.openxmlformats.org/officeDocument/2006/relationships/slide" Target="slides/slide67.xml"/><Relationship Id="rId82" Type="http://schemas.openxmlformats.org/officeDocument/2006/relationships/slide" Target="slides/slide69.xml"/><Relationship Id="rId81" Type="http://schemas.openxmlformats.org/officeDocument/2006/relationships/slide" Target="slides/slide68.xml"/><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5.xml"/><Relationship Id="rId47" Type="http://schemas.openxmlformats.org/officeDocument/2006/relationships/slide" Target="slides/slide34.xml"/><Relationship Id="rId49" Type="http://schemas.openxmlformats.org/officeDocument/2006/relationships/slide" Target="slides/slide36.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60.xml"/><Relationship Id="rId72" Type="http://schemas.openxmlformats.org/officeDocument/2006/relationships/slide" Target="slides/slide59.xml"/><Relationship Id="rId31" Type="http://schemas.openxmlformats.org/officeDocument/2006/relationships/slide" Target="slides/slide18.xml"/><Relationship Id="rId75" Type="http://schemas.openxmlformats.org/officeDocument/2006/relationships/slide" Target="slides/slide62.xml"/><Relationship Id="rId30" Type="http://schemas.openxmlformats.org/officeDocument/2006/relationships/slide" Target="slides/slide17.xml"/><Relationship Id="rId74" Type="http://schemas.openxmlformats.org/officeDocument/2006/relationships/slide" Target="slides/slide61.xml"/><Relationship Id="rId33" Type="http://schemas.openxmlformats.org/officeDocument/2006/relationships/slide" Target="slides/slide20.xml"/><Relationship Id="rId77" Type="http://schemas.openxmlformats.org/officeDocument/2006/relationships/slide" Target="slides/slide64.xml"/><Relationship Id="rId32" Type="http://schemas.openxmlformats.org/officeDocument/2006/relationships/slide" Target="slides/slide19.xml"/><Relationship Id="rId76" Type="http://schemas.openxmlformats.org/officeDocument/2006/relationships/slide" Target="slides/slide63.xml"/><Relationship Id="rId35" Type="http://schemas.openxmlformats.org/officeDocument/2006/relationships/slide" Target="slides/slide22.xml"/><Relationship Id="rId79" Type="http://schemas.openxmlformats.org/officeDocument/2006/relationships/slide" Target="slides/slide66.xml"/><Relationship Id="rId34" Type="http://schemas.openxmlformats.org/officeDocument/2006/relationships/slide" Target="slides/slide21.xml"/><Relationship Id="rId78" Type="http://schemas.openxmlformats.org/officeDocument/2006/relationships/slide" Target="slides/slide65.xml"/><Relationship Id="rId71" Type="http://schemas.openxmlformats.org/officeDocument/2006/relationships/slide" Target="slides/slide58.xml"/><Relationship Id="rId70" Type="http://schemas.openxmlformats.org/officeDocument/2006/relationships/slide" Target="slides/slide57.xml"/><Relationship Id="rId37" Type="http://schemas.openxmlformats.org/officeDocument/2006/relationships/slide" Target="slides/slide24.xml"/><Relationship Id="rId36" Type="http://schemas.openxmlformats.org/officeDocument/2006/relationships/slide" Target="slides/slide23.xml"/><Relationship Id="rId39" Type="http://schemas.openxmlformats.org/officeDocument/2006/relationships/slide" Target="slides/slide26.xml"/><Relationship Id="rId38" Type="http://schemas.openxmlformats.org/officeDocument/2006/relationships/slide" Target="slides/slide25.xml"/><Relationship Id="rId62" Type="http://schemas.openxmlformats.org/officeDocument/2006/relationships/slide" Target="slides/slide49.xml"/><Relationship Id="rId61" Type="http://schemas.openxmlformats.org/officeDocument/2006/relationships/slide" Target="slides/slide48.xml"/><Relationship Id="rId20" Type="http://schemas.openxmlformats.org/officeDocument/2006/relationships/slide" Target="slides/slide7.xml"/><Relationship Id="rId64" Type="http://schemas.openxmlformats.org/officeDocument/2006/relationships/slide" Target="slides/slide51.xml"/><Relationship Id="rId63" Type="http://schemas.openxmlformats.org/officeDocument/2006/relationships/slide" Target="slides/slide50.xml"/><Relationship Id="rId22" Type="http://schemas.openxmlformats.org/officeDocument/2006/relationships/slide" Target="slides/slide9.xml"/><Relationship Id="rId66" Type="http://schemas.openxmlformats.org/officeDocument/2006/relationships/slide" Target="slides/slide53.xml"/><Relationship Id="rId21" Type="http://schemas.openxmlformats.org/officeDocument/2006/relationships/slide" Target="slides/slide8.xml"/><Relationship Id="rId65" Type="http://schemas.openxmlformats.org/officeDocument/2006/relationships/slide" Target="slides/slide52.xml"/><Relationship Id="rId24" Type="http://schemas.openxmlformats.org/officeDocument/2006/relationships/slide" Target="slides/slide11.xml"/><Relationship Id="rId68" Type="http://schemas.openxmlformats.org/officeDocument/2006/relationships/slide" Target="slides/slide55.xml"/><Relationship Id="rId23" Type="http://schemas.openxmlformats.org/officeDocument/2006/relationships/slide" Target="slides/slide10.xml"/><Relationship Id="rId67" Type="http://schemas.openxmlformats.org/officeDocument/2006/relationships/slide" Target="slides/slide54.xml"/><Relationship Id="rId60" Type="http://schemas.openxmlformats.org/officeDocument/2006/relationships/slide" Target="slides/slide47.xml"/><Relationship Id="rId26" Type="http://schemas.openxmlformats.org/officeDocument/2006/relationships/slide" Target="slides/slide13.xml"/><Relationship Id="rId25" Type="http://schemas.openxmlformats.org/officeDocument/2006/relationships/slide" Target="slides/slide12.xml"/><Relationship Id="rId69" Type="http://schemas.openxmlformats.org/officeDocument/2006/relationships/slide" Target="slides/slide56.xml"/><Relationship Id="rId28" Type="http://schemas.openxmlformats.org/officeDocument/2006/relationships/slide" Target="slides/slide15.xml"/><Relationship Id="rId27" Type="http://schemas.openxmlformats.org/officeDocument/2006/relationships/slide" Target="slides/slide14.xml"/><Relationship Id="rId29" Type="http://schemas.openxmlformats.org/officeDocument/2006/relationships/slide" Target="slides/slide16.xml"/><Relationship Id="rId51" Type="http://schemas.openxmlformats.org/officeDocument/2006/relationships/slide" Target="slides/slide38.xml"/><Relationship Id="rId50" Type="http://schemas.openxmlformats.org/officeDocument/2006/relationships/slide" Target="slides/slide37.xml"/><Relationship Id="rId94" Type="http://schemas.openxmlformats.org/officeDocument/2006/relationships/font" Target="fonts/Oswald-bold.fntdata"/><Relationship Id="rId53" Type="http://schemas.openxmlformats.org/officeDocument/2006/relationships/slide" Target="slides/slide40.xml"/><Relationship Id="rId52" Type="http://schemas.openxmlformats.org/officeDocument/2006/relationships/slide" Target="slides/slide39.xml"/><Relationship Id="rId11" Type="http://schemas.openxmlformats.org/officeDocument/2006/relationships/slideMaster" Target="slideMasters/slideMaster8.xml"/><Relationship Id="rId55" Type="http://schemas.openxmlformats.org/officeDocument/2006/relationships/slide" Target="slides/slide42.xml"/><Relationship Id="rId10" Type="http://schemas.openxmlformats.org/officeDocument/2006/relationships/slideMaster" Target="slideMasters/slideMaster7.xml"/><Relationship Id="rId54" Type="http://schemas.openxmlformats.org/officeDocument/2006/relationships/slide" Target="slides/slide41.xml"/><Relationship Id="rId13" Type="http://schemas.openxmlformats.org/officeDocument/2006/relationships/notesMaster" Target="notesMasters/notesMaster1.xml"/><Relationship Id="rId57" Type="http://schemas.openxmlformats.org/officeDocument/2006/relationships/slide" Target="slides/slide44.xml"/><Relationship Id="rId12" Type="http://schemas.openxmlformats.org/officeDocument/2006/relationships/slideMaster" Target="slideMasters/slideMaster9.xml"/><Relationship Id="rId56" Type="http://schemas.openxmlformats.org/officeDocument/2006/relationships/slide" Target="slides/slide43.xml"/><Relationship Id="rId91" Type="http://schemas.openxmlformats.org/officeDocument/2006/relationships/font" Target="fonts/ProximaNova-boldItalic.fntdata"/><Relationship Id="rId90" Type="http://schemas.openxmlformats.org/officeDocument/2006/relationships/font" Target="fonts/ProximaNova-italic.fntdata"/><Relationship Id="rId93" Type="http://schemas.openxmlformats.org/officeDocument/2006/relationships/font" Target="fonts/Oswald-regular.fntdata"/><Relationship Id="rId92" Type="http://schemas.openxmlformats.org/officeDocument/2006/relationships/font" Target="fonts/Average-regular.fntdata"/><Relationship Id="rId15" Type="http://schemas.openxmlformats.org/officeDocument/2006/relationships/slide" Target="slides/slide2.xml"/><Relationship Id="rId59" Type="http://schemas.openxmlformats.org/officeDocument/2006/relationships/slide" Target="slides/slide46.xml"/><Relationship Id="rId14" Type="http://schemas.openxmlformats.org/officeDocument/2006/relationships/slide" Target="slides/slide1.xml"/><Relationship Id="rId58" Type="http://schemas.openxmlformats.org/officeDocument/2006/relationships/slide" Target="slides/slide45.xml"/><Relationship Id="rId17" Type="http://schemas.openxmlformats.org/officeDocument/2006/relationships/slide" Target="slides/slide4.xml"/><Relationship Id="rId16" Type="http://schemas.openxmlformats.org/officeDocument/2006/relationships/slide" Target="slides/slide3.xml"/><Relationship Id="rId19" Type="http://schemas.openxmlformats.org/officeDocument/2006/relationships/slide" Target="slides/slide6.xml"/><Relationship Id="rId1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5675cbb38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5675cbb38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5675cbb38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675cbb38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5675cbb38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5675cbb38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5675cbb38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5675cbb38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5675cbb38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5675cbb38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5675cbb38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5675cbb38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5675cbb38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5675cbb38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5675cbb38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675cbb38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5675cbb38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675cbb38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5675cbb38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5675cbb38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580996f3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580996f3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5675cbb38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5675cbb38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580996f3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580996f3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580996f3b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80996f3b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580996f3b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580996f3b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580996f3b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580996f3b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580996f3b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580996f3b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580996f3b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580996f3b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580996f3b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580996f3b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580996f3b4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580996f3b4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567945e8d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567945e8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580996f3b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80996f3b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567945e8d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567945e8d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567945e8d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567945e8d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567945e8d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567945e8d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567945e8d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567945e8d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567945e8d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567945e8d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580996f3b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580996f3b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580996f3b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580996f3b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580996f3b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580996f3b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580996f3b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580996f3b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567945e8d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567945e8d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580996f3b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580996f3b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567945e8d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567945e8d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567945e8d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567945e8d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567945e8d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567945e8d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567945e8d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567945e8d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567945e8d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567945e8d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567945e8d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567945e8d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567945e8d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567945e8d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567945e8d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567945e8d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567945e8d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567945e8d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58134025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58134025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5675cbb38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5675cbb38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58134025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58134025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58134025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58134025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581340256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581340256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581340256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581340256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581340256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581340256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Proxima Nova"/>
              <a:buChar char="●"/>
            </a:pPr>
            <a:r>
              <a:rPr lang="en" sz="1800">
                <a:solidFill>
                  <a:srgbClr val="9CDCFE"/>
                </a:solidFill>
                <a:latin typeface="Courier New"/>
                <a:ea typeface="Courier New"/>
                <a:cs typeface="Courier New"/>
                <a:sym typeface="Courier New"/>
              </a:rPr>
              <a:t>process</a:t>
            </a:r>
            <a:r>
              <a:rPr lang="en" sz="1800">
                <a:solidFill>
                  <a:schemeClr val="dk1"/>
                </a:solidFill>
                <a:latin typeface="Courier New"/>
                <a:ea typeface="Courier New"/>
                <a:cs typeface="Courier New"/>
                <a:sym typeface="Courier New"/>
              </a:rPr>
              <a:t>.</a:t>
            </a:r>
            <a:r>
              <a:rPr lang="en" sz="1800">
                <a:solidFill>
                  <a:srgbClr val="DCDCAA"/>
                </a:solidFill>
                <a:latin typeface="Courier New"/>
                <a:ea typeface="Courier New"/>
                <a:cs typeface="Courier New"/>
                <a:sym typeface="Courier New"/>
              </a:rPr>
              <a:t>on</a:t>
            </a:r>
            <a:r>
              <a:rPr lang="en" sz="1800">
                <a:solidFill>
                  <a:schemeClr val="dk1"/>
                </a:solidFill>
                <a:latin typeface="Courier New"/>
                <a:ea typeface="Courier New"/>
                <a:cs typeface="Courier New"/>
                <a:sym typeface="Courier New"/>
              </a:rPr>
              <a:t>(</a:t>
            </a:r>
            <a:r>
              <a:rPr lang="en" sz="1800">
                <a:solidFill>
                  <a:srgbClr val="CE9178"/>
                </a:solidFill>
                <a:latin typeface="Courier New"/>
                <a:ea typeface="Courier New"/>
                <a:cs typeface="Courier New"/>
                <a:sym typeface="Courier New"/>
              </a:rPr>
              <a:t>'error'</a:t>
            </a:r>
            <a:r>
              <a:rPr lang="en" sz="1800">
                <a:solidFill>
                  <a:schemeClr val="dk1"/>
                </a:solidFill>
                <a:latin typeface="Courier New"/>
                <a:ea typeface="Courier New"/>
                <a:cs typeface="Courier New"/>
                <a:sym typeface="Courier New"/>
              </a:rPr>
              <a:t>, </a:t>
            </a:r>
            <a:r>
              <a:rPr lang="en" sz="1800">
                <a:solidFill>
                  <a:srgbClr val="9CDCFE"/>
                </a:solidFill>
                <a:latin typeface="Courier New"/>
                <a:ea typeface="Courier New"/>
                <a:cs typeface="Courier New"/>
                <a:sym typeface="Courier New"/>
              </a:rPr>
              <a:t>callback</a:t>
            </a:r>
            <a:r>
              <a:rPr lang="en" sz="1800">
                <a:solidFill>
                  <a:schemeClr val="dk1"/>
                </a:solidFill>
                <a:latin typeface="Courier New"/>
                <a:ea typeface="Courier New"/>
                <a:cs typeface="Courier New"/>
                <a:sym typeface="Courier New"/>
              </a:rPr>
              <a:t>)</a:t>
            </a:r>
            <a:r>
              <a:rPr b="1" lang="en" sz="1800">
                <a:solidFill>
                  <a:schemeClr val="dk1"/>
                </a:solidFill>
                <a:latin typeface="Proxima Nova"/>
                <a:ea typeface="Proxima Nova"/>
                <a:cs typeface="Proxima Nova"/>
                <a:sym typeface="Proxima Nova"/>
              </a:rPr>
              <a:t>can handle most errors and can keep your processes from crashing, the callback can console.log the error.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581340256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581340256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581340256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581340256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581340256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581340256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581340256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581340256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5813402748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5813402748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5675cbb38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5675cbb38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5813402748_1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5813402748_1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5813402748_1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5813402748_1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5813402748_1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5813402748_1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5813402748_1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5813402748_1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5813402748_1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5813402748_1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5813402748_1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5813402748_1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5813402748_1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5813402748_1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5813402748_1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5813402748_1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5813402748_1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5813402748_1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5818fef05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5818fef05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5675cbb38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5675cbb38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5818fef05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5818fef05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5818fef05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5818fef05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5818fef05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5818fef05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5818fef05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5818fef05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580996f3b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580996f3b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5675cbb38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675cbb38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5675cbb38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675cbb38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Font typeface="Proxima Nova"/>
              <a:buNone/>
              <a:defRPr b="1" sz="3600">
                <a:latin typeface="Proxima Nova"/>
                <a:ea typeface="Proxima Nova"/>
                <a:cs typeface="Proxima Nova"/>
                <a:sym typeface="Proxima Nov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Proxima Nova"/>
              <a:buNone/>
              <a:defRPr sz="2800">
                <a:latin typeface="Proxima Nova"/>
                <a:ea typeface="Proxima Nova"/>
                <a:cs typeface="Proxima Nova"/>
                <a:sym typeface="Proxima Nov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0" name="Google Shape;60;p1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Proxima Nova"/>
              <a:buNone/>
              <a:defRPr b="1">
                <a:latin typeface="Proxima Nova"/>
                <a:ea typeface="Proxima Nova"/>
                <a:cs typeface="Proxima Nova"/>
                <a:sym typeface="Proxima Nova"/>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3" name="Google Shape;83;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1"/>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21"/>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9" name="Google Shape;89;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0" name="Google Shape;90;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EFEFEF"/>
              </a:buClr>
              <a:buSzPts val="3600"/>
              <a:buNone/>
              <a:defRPr sz="3600">
                <a:solidFill>
                  <a:srgbClr val="EFEFE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3" name="Google Shape;93;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23"/>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4" name="Shape 104"/>
        <p:cNvGrpSpPr/>
        <p:nvPr/>
      </p:nvGrpSpPr>
      <p:grpSpPr>
        <a:xfrm>
          <a:off x="0" y="0"/>
          <a:ext cx="0" cy="0"/>
          <a:chOff x="0" y="0"/>
          <a:chExt cx="0" cy="0"/>
        </a:xfrm>
      </p:grpSpPr>
      <p:sp>
        <p:nvSpPr>
          <p:cNvPr id="105" name="Google Shape;105;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Font typeface="Proxima Nova"/>
              <a:buNone/>
              <a:defRPr b="1" sz="3600">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6" name="Google Shape;106;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Proxima Nova"/>
              <a:buNone/>
              <a:defRPr sz="2800">
                <a:latin typeface="Proxima Nova"/>
                <a:ea typeface="Proxima Nova"/>
                <a:cs typeface="Proxima Nova"/>
                <a:sym typeface="Proxima Nov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 name="Google Shape;10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8" name="Shape 108"/>
        <p:cNvGrpSpPr/>
        <p:nvPr/>
      </p:nvGrpSpPr>
      <p:grpSpPr>
        <a:xfrm>
          <a:off x="0" y="0"/>
          <a:ext cx="0" cy="0"/>
          <a:chOff x="0" y="0"/>
          <a:chExt cx="0" cy="0"/>
        </a:xfrm>
      </p:grpSpPr>
      <p:sp>
        <p:nvSpPr>
          <p:cNvPr id="109" name="Google Shape;109;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EFEFEF"/>
              </a:buClr>
              <a:buSzPts val="3600"/>
              <a:buNone/>
              <a:defRPr sz="3600">
                <a:solidFill>
                  <a:srgbClr val="EFEFE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1" name="Shape 111"/>
        <p:cNvGrpSpPr/>
        <p:nvPr/>
      </p:nvGrpSpPr>
      <p:grpSpPr>
        <a:xfrm>
          <a:off x="0" y="0"/>
          <a:ext cx="0" cy="0"/>
          <a:chOff x="0" y="0"/>
          <a:chExt cx="0" cy="0"/>
        </a:xfrm>
      </p:grpSpPr>
      <p:sp>
        <p:nvSpPr>
          <p:cNvPr id="112" name="Google Shape;112;p28"/>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28"/>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4" name="Google Shape;11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5" name="Shape 115"/>
        <p:cNvGrpSpPr/>
        <p:nvPr/>
      </p:nvGrpSpPr>
      <p:grpSpPr>
        <a:xfrm>
          <a:off x="0" y="0"/>
          <a:ext cx="0" cy="0"/>
          <a:chOff x="0" y="0"/>
          <a:chExt cx="0" cy="0"/>
        </a:xfrm>
      </p:grpSpPr>
      <p:sp>
        <p:nvSpPr>
          <p:cNvPr id="116" name="Google Shape;116;p29"/>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8" name="Google Shape;118;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9" name="Google Shape;11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30"/>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3" name="Shape 123"/>
        <p:cNvGrpSpPr/>
        <p:nvPr/>
      </p:nvGrpSpPr>
      <p:grpSpPr>
        <a:xfrm>
          <a:off x="0" y="0"/>
          <a:ext cx="0" cy="0"/>
          <a:chOff x="0" y="0"/>
          <a:chExt cx="0" cy="0"/>
        </a:xfrm>
      </p:grpSpPr>
      <p:sp>
        <p:nvSpPr>
          <p:cNvPr id="124" name="Google Shape;124;p3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5" name="Google Shape;125;p3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6" name="Google Shape;12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7" name="Shape 127"/>
        <p:cNvGrpSpPr/>
        <p:nvPr/>
      </p:nvGrpSpPr>
      <p:grpSpPr>
        <a:xfrm>
          <a:off x="0" y="0"/>
          <a:ext cx="0" cy="0"/>
          <a:chOff x="0" y="0"/>
          <a:chExt cx="0" cy="0"/>
        </a:xfrm>
      </p:grpSpPr>
      <p:sp>
        <p:nvSpPr>
          <p:cNvPr id="128" name="Google Shape;128;p3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EFEFEF"/>
              </a:buClr>
              <a:buSzPts val="4800"/>
              <a:buNone/>
              <a:defRPr sz="4800">
                <a:solidFill>
                  <a:srgbClr val="EFEFEF"/>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9" name="Google Shape;129;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0" name="Shape 130"/>
        <p:cNvGrpSpPr/>
        <p:nvPr/>
      </p:nvGrpSpPr>
      <p:grpSpPr>
        <a:xfrm>
          <a:off x="0" y="0"/>
          <a:ext cx="0" cy="0"/>
          <a:chOff x="0" y="0"/>
          <a:chExt cx="0" cy="0"/>
        </a:xfrm>
      </p:grpSpPr>
      <p:sp>
        <p:nvSpPr>
          <p:cNvPr id="131" name="Google Shape;131;p33"/>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3" name="Google Shape;133;p3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4" name="Google Shape;134;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135" name="Google Shape;13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sp>
        <p:nvSpPr>
          <p:cNvPr id="137" name="Google Shape;137;p3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38" name="Google Shape;13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9" name="Shape 139"/>
        <p:cNvGrpSpPr/>
        <p:nvPr/>
      </p:nvGrpSpPr>
      <p:grpSpPr>
        <a:xfrm>
          <a:off x="0" y="0"/>
          <a:ext cx="0" cy="0"/>
          <a:chOff x="0" y="0"/>
          <a:chExt cx="0" cy="0"/>
        </a:xfrm>
      </p:grpSpPr>
      <p:sp>
        <p:nvSpPr>
          <p:cNvPr id="140" name="Google Shape;140;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1" name="Google Shape;141;p3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2" name="Google Shape;142;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3" name="Shape 143"/>
        <p:cNvGrpSpPr/>
        <p:nvPr/>
      </p:nvGrpSpPr>
      <p:grpSpPr>
        <a:xfrm>
          <a:off x="0" y="0"/>
          <a:ext cx="0" cy="0"/>
          <a:chOff x="0" y="0"/>
          <a:chExt cx="0" cy="0"/>
        </a:xfrm>
      </p:grpSpPr>
      <p:sp>
        <p:nvSpPr>
          <p:cNvPr id="144" name="Google Shape;144;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9" name="Shape 149"/>
        <p:cNvGrpSpPr/>
        <p:nvPr/>
      </p:nvGrpSpPr>
      <p:grpSpPr>
        <a:xfrm>
          <a:off x="0" y="0"/>
          <a:ext cx="0" cy="0"/>
          <a:chOff x="0" y="0"/>
          <a:chExt cx="0" cy="0"/>
        </a:xfrm>
      </p:grpSpPr>
      <p:sp>
        <p:nvSpPr>
          <p:cNvPr id="150" name="Google Shape;150;p3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5200"/>
              <a:buNone/>
              <a:defRPr sz="52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3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9FC5E8"/>
              </a:buClr>
              <a:buSzPts val="2800"/>
              <a:buNone/>
              <a:defRPr sz="2800">
                <a:solidFill>
                  <a:srgbClr val="9FC5E8"/>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3" name="Shape 153"/>
        <p:cNvGrpSpPr/>
        <p:nvPr/>
      </p:nvGrpSpPr>
      <p:grpSpPr>
        <a:xfrm>
          <a:off x="0" y="0"/>
          <a:ext cx="0" cy="0"/>
          <a:chOff x="0" y="0"/>
          <a:chExt cx="0" cy="0"/>
        </a:xfrm>
      </p:grpSpPr>
      <p:sp>
        <p:nvSpPr>
          <p:cNvPr id="154" name="Google Shape;154;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5" name="Google Shape;155;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6" name="Shape 156"/>
        <p:cNvGrpSpPr/>
        <p:nvPr/>
      </p:nvGrpSpPr>
      <p:grpSpPr>
        <a:xfrm>
          <a:off x="0" y="0"/>
          <a:ext cx="0" cy="0"/>
          <a:chOff x="0" y="0"/>
          <a:chExt cx="0" cy="0"/>
        </a:xfrm>
      </p:grpSpPr>
      <p:sp>
        <p:nvSpPr>
          <p:cNvPr id="157" name="Google Shape;15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8" name="Google Shape;15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42900" lvl="2" marL="1371600" rtl="0">
              <a:spcBef>
                <a:spcPts val="1600"/>
              </a:spcBef>
              <a:spcAft>
                <a:spcPts val="0"/>
              </a:spcAft>
              <a:buSzPts val="1800"/>
              <a:buChar char="■"/>
              <a:defRPr/>
            </a:lvl3pPr>
            <a:lvl4pPr indent="-342900" lvl="3" marL="1828800" rtl="0">
              <a:spcBef>
                <a:spcPts val="1600"/>
              </a:spcBef>
              <a:spcAft>
                <a:spcPts val="0"/>
              </a:spcAft>
              <a:buSzPts val="1800"/>
              <a:buChar char="●"/>
              <a:defRPr/>
            </a:lvl4pPr>
            <a:lvl5pPr indent="-342900" lvl="4" marL="2286000" rtl="0">
              <a:spcBef>
                <a:spcPts val="1600"/>
              </a:spcBef>
              <a:spcAft>
                <a:spcPts val="0"/>
              </a:spcAft>
              <a:buSzPts val="1800"/>
              <a:buChar char="○"/>
              <a:defRPr/>
            </a:lvl5pPr>
            <a:lvl6pPr indent="-342900" lvl="5" marL="2743200" rtl="0">
              <a:spcBef>
                <a:spcPts val="1600"/>
              </a:spcBef>
              <a:spcAft>
                <a:spcPts val="0"/>
              </a:spcAft>
              <a:buSzPts val="1800"/>
              <a:buChar char="■"/>
              <a:defRPr/>
            </a:lvl6pPr>
            <a:lvl7pPr indent="-342900" lvl="6" marL="3200400" rtl="0">
              <a:spcBef>
                <a:spcPts val="1600"/>
              </a:spcBef>
              <a:spcAft>
                <a:spcPts val="0"/>
              </a:spcAft>
              <a:buSzPts val="1800"/>
              <a:buChar char="●"/>
              <a:defRPr/>
            </a:lvl7pPr>
            <a:lvl8pPr indent="-342900" lvl="7" marL="3657600" rtl="0">
              <a:spcBef>
                <a:spcPts val="1600"/>
              </a:spcBef>
              <a:spcAft>
                <a:spcPts val="0"/>
              </a:spcAft>
              <a:buSzPts val="1800"/>
              <a:buChar char="○"/>
              <a:defRPr/>
            </a:lvl8pPr>
            <a:lvl9pPr indent="-342900" lvl="8" marL="4114800" rtl="0">
              <a:spcBef>
                <a:spcPts val="1600"/>
              </a:spcBef>
              <a:spcAft>
                <a:spcPts val="1600"/>
              </a:spcAft>
              <a:buSzPts val="1800"/>
              <a:buChar char="■"/>
              <a:defRPr/>
            </a:lvl9pPr>
          </a:lstStyle>
          <a:p/>
        </p:txBody>
      </p:sp>
      <p:sp>
        <p:nvSpPr>
          <p:cNvPr id="159" name="Google Shape;159;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0" name="Shape 160"/>
        <p:cNvGrpSpPr/>
        <p:nvPr/>
      </p:nvGrpSpPr>
      <p:grpSpPr>
        <a:xfrm>
          <a:off x="0" y="0"/>
          <a:ext cx="0" cy="0"/>
          <a:chOff x="0" y="0"/>
          <a:chExt cx="0" cy="0"/>
        </a:xfrm>
      </p:grpSpPr>
      <p:sp>
        <p:nvSpPr>
          <p:cNvPr id="161" name="Google Shape;16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 name="Google Shape;162;p4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3" name="Google Shape;163;p4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4" name="Google Shape;16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5" name="Shape 165"/>
        <p:cNvGrpSpPr/>
        <p:nvPr/>
      </p:nvGrpSpPr>
      <p:grpSpPr>
        <a:xfrm>
          <a:off x="0" y="0"/>
          <a:ext cx="0" cy="0"/>
          <a:chOff x="0" y="0"/>
          <a:chExt cx="0" cy="0"/>
        </a:xfrm>
      </p:grpSpPr>
      <p:sp>
        <p:nvSpPr>
          <p:cNvPr id="166" name="Google Shape;16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7" name="Google Shape;167;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8" name="Shape 168"/>
        <p:cNvGrpSpPr/>
        <p:nvPr/>
      </p:nvGrpSpPr>
      <p:grpSpPr>
        <a:xfrm>
          <a:off x="0" y="0"/>
          <a:ext cx="0" cy="0"/>
          <a:chOff x="0" y="0"/>
          <a:chExt cx="0" cy="0"/>
        </a:xfrm>
      </p:grpSpPr>
      <p:sp>
        <p:nvSpPr>
          <p:cNvPr id="169" name="Google Shape;169;p4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0" name="Google Shape;170;p4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1" name="Google Shape;171;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2" name="Shape 172"/>
        <p:cNvGrpSpPr/>
        <p:nvPr/>
      </p:nvGrpSpPr>
      <p:grpSpPr>
        <a:xfrm>
          <a:off x="0" y="0"/>
          <a:ext cx="0" cy="0"/>
          <a:chOff x="0" y="0"/>
          <a:chExt cx="0" cy="0"/>
        </a:xfrm>
      </p:grpSpPr>
      <p:sp>
        <p:nvSpPr>
          <p:cNvPr id="173" name="Google Shape;173;p4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4" name="Google Shape;174;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5" name="Shape 175"/>
        <p:cNvGrpSpPr/>
        <p:nvPr/>
      </p:nvGrpSpPr>
      <p:grpSpPr>
        <a:xfrm>
          <a:off x="0" y="0"/>
          <a:ext cx="0" cy="0"/>
          <a:chOff x="0" y="0"/>
          <a:chExt cx="0" cy="0"/>
        </a:xfrm>
      </p:grpSpPr>
      <p:sp>
        <p:nvSpPr>
          <p:cNvPr id="176" name="Google Shape;176;p45"/>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8" name="Google Shape;178;p4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9" name="Google Shape;179;p4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42900" lvl="1" marL="914400" rtl="0">
              <a:spcBef>
                <a:spcPts val="1600"/>
              </a:spcBef>
              <a:spcAft>
                <a:spcPts val="0"/>
              </a:spcAft>
              <a:buClr>
                <a:schemeClr val="dk1"/>
              </a:buClr>
              <a:buSzPts val="1800"/>
              <a:buChar char="○"/>
              <a:defRPr>
                <a:solidFill>
                  <a:schemeClr val="dk1"/>
                </a:solidFill>
              </a:defRPr>
            </a:lvl2pPr>
            <a:lvl3pPr indent="-342900" lvl="2" marL="1371600" rtl="0">
              <a:spcBef>
                <a:spcPts val="1600"/>
              </a:spcBef>
              <a:spcAft>
                <a:spcPts val="0"/>
              </a:spcAft>
              <a:buClr>
                <a:schemeClr val="dk1"/>
              </a:buClr>
              <a:buSzPts val="1800"/>
              <a:buChar char="■"/>
              <a:defRPr>
                <a:solidFill>
                  <a:schemeClr val="dk1"/>
                </a:solidFill>
              </a:defRPr>
            </a:lvl3pPr>
            <a:lvl4pPr indent="-342900" lvl="3" marL="1828800" rtl="0">
              <a:spcBef>
                <a:spcPts val="1600"/>
              </a:spcBef>
              <a:spcAft>
                <a:spcPts val="0"/>
              </a:spcAft>
              <a:buClr>
                <a:schemeClr val="dk1"/>
              </a:buClr>
              <a:buSzPts val="1800"/>
              <a:buChar char="●"/>
              <a:defRPr>
                <a:solidFill>
                  <a:schemeClr val="dk1"/>
                </a:solidFill>
              </a:defRPr>
            </a:lvl4pPr>
            <a:lvl5pPr indent="-342900" lvl="4" marL="2286000" rtl="0">
              <a:spcBef>
                <a:spcPts val="1600"/>
              </a:spcBef>
              <a:spcAft>
                <a:spcPts val="0"/>
              </a:spcAft>
              <a:buClr>
                <a:schemeClr val="dk1"/>
              </a:buClr>
              <a:buSzPts val="1800"/>
              <a:buChar char="○"/>
              <a:defRPr>
                <a:solidFill>
                  <a:schemeClr val="dk1"/>
                </a:solidFill>
              </a:defRPr>
            </a:lvl5pPr>
            <a:lvl6pPr indent="-342900" lvl="5" marL="2743200" rtl="0">
              <a:spcBef>
                <a:spcPts val="1600"/>
              </a:spcBef>
              <a:spcAft>
                <a:spcPts val="0"/>
              </a:spcAft>
              <a:buClr>
                <a:schemeClr val="dk1"/>
              </a:buClr>
              <a:buSzPts val="1800"/>
              <a:buChar char="■"/>
              <a:defRPr>
                <a:solidFill>
                  <a:schemeClr val="dk1"/>
                </a:solidFill>
              </a:defRPr>
            </a:lvl6pPr>
            <a:lvl7pPr indent="-342900" lvl="6" marL="3200400" rtl="0">
              <a:spcBef>
                <a:spcPts val="1600"/>
              </a:spcBef>
              <a:spcAft>
                <a:spcPts val="0"/>
              </a:spcAft>
              <a:buClr>
                <a:schemeClr val="dk1"/>
              </a:buClr>
              <a:buSzPts val="1800"/>
              <a:buChar char="●"/>
              <a:defRPr>
                <a:solidFill>
                  <a:schemeClr val="dk1"/>
                </a:solidFill>
              </a:defRPr>
            </a:lvl7pPr>
            <a:lvl8pPr indent="-342900" lvl="7" marL="3657600" rtl="0">
              <a:spcBef>
                <a:spcPts val="1600"/>
              </a:spcBef>
              <a:spcAft>
                <a:spcPts val="0"/>
              </a:spcAft>
              <a:buClr>
                <a:schemeClr val="dk1"/>
              </a:buClr>
              <a:buSzPts val="1800"/>
              <a:buChar char="○"/>
              <a:defRPr>
                <a:solidFill>
                  <a:schemeClr val="dk1"/>
                </a:solidFill>
              </a:defRPr>
            </a:lvl8pPr>
            <a:lvl9pPr indent="-342900" lvl="8" marL="4114800" rtl="0">
              <a:spcBef>
                <a:spcPts val="1600"/>
              </a:spcBef>
              <a:spcAft>
                <a:spcPts val="1600"/>
              </a:spcAft>
              <a:buClr>
                <a:schemeClr val="dk1"/>
              </a:buClr>
              <a:buSzPts val="1800"/>
              <a:buChar char="■"/>
              <a:defRPr>
                <a:solidFill>
                  <a:schemeClr val="dk1"/>
                </a:solidFill>
              </a:defRPr>
            </a:lvl9pPr>
          </a:lstStyle>
          <a:p/>
        </p:txBody>
      </p:sp>
      <p:sp>
        <p:nvSpPr>
          <p:cNvPr id="180" name="Google Shape;180;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1" name="Shape 181"/>
        <p:cNvGrpSpPr/>
        <p:nvPr/>
      </p:nvGrpSpPr>
      <p:grpSpPr>
        <a:xfrm>
          <a:off x="0" y="0"/>
          <a:ext cx="0" cy="0"/>
          <a:chOff x="0" y="0"/>
          <a:chExt cx="0" cy="0"/>
        </a:xfrm>
      </p:grpSpPr>
      <p:sp>
        <p:nvSpPr>
          <p:cNvPr id="182" name="Google Shape;182;p4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83" name="Google Shape;183;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4" name="Shape 184"/>
        <p:cNvGrpSpPr/>
        <p:nvPr/>
      </p:nvGrpSpPr>
      <p:grpSpPr>
        <a:xfrm>
          <a:off x="0" y="0"/>
          <a:ext cx="0" cy="0"/>
          <a:chOff x="0" y="0"/>
          <a:chExt cx="0" cy="0"/>
        </a:xfrm>
      </p:grpSpPr>
      <p:sp>
        <p:nvSpPr>
          <p:cNvPr id="185" name="Google Shape;185;p4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6" name="Google Shape;186;p4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42900" lvl="1" marL="914400" rtl="0" algn="ctr">
              <a:spcBef>
                <a:spcPts val="1600"/>
              </a:spcBef>
              <a:spcAft>
                <a:spcPts val="0"/>
              </a:spcAft>
              <a:buSzPts val="1800"/>
              <a:buChar char="○"/>
              <a:defRPr/>
            </a:lvl2pPr>
            <a:lvl3pPr indent="-342900" lvl="2" marL="1371600" rtl="0" algn="ctr">
              <a:spcBef>
                <a:spcPts val="1600"/>
              </a:spcBef>
              <a:spcAft>
                <a:spcPts val="0"/>
              </a:spcAft>
              <a:buSzPts val="1800"/>
              <a:buChar char="■"/>
              <a:defRPr/>
            </a:lvl3pPr>
            <a:lvl4pPr indent="-342900" lvl="3" marL="1828800" rtl="0" algn="ctr">
              <a:spcBef>
                <a:spcPts val="1600"/>
              </a:spcBef>
              <a:spcAft>
                <a:spcPts val="0"/>
              </a:spcAft>
              <a:buSzPts val="1800"/>
              <a:buChar char="●"/>
              <a:defRPr/>
            </a:lvl4pPr>
            <a:lvl5pPr indent="-342900" lvl="4" marL="2286000" rtl="0" algn="ctr">
              <a:spcBef>
                <a:spcPts val="1600"/>
              </a:spcBef>
              <a:spcAft>
                <a:spcPts val="0"/>
              </a:spcAft>
              <a:buSzPts val="1800"/>
              <a:buChar char="○"/>
              <a:defRPr/>
            </a:lvl5pPr>
            <a:lvl6pPr indent="-342900" lvl="5" marL="2743200" rtl="0" algn="ctr">
              <a:spcBef>
                <a:spcPts val="1600"/>
              </a:spcBef>
              <a:spcAft>
                <a:spcPts val="0"/>
              </a:spcAft>
              <a:buSzPts val="1800"/>
              <a:buChar char="■"/>
              <a:defRPr/>
            </a:lvl6pPr>
            <a:lvl7pPr indent="-342900" lvl="6" marL="3200400" rtl="0" algn="ctr">
              <a:spcBef>
                <a:spcPts val="1600"/>
              </a:spcBef>
              <a:spcAft>
                <a:spcPts val="0"/>
              </a:spcAft>
              <a:buSzPts val="1800"/>
              <a:buChar char="●"/>
              <a:defRPr/>
            </a:lvl7pPr>
            <a:lvl8pPr indent="-342900" lvl="7" marL="3657600" rtl="0" algn="ctr">
              <a:spcBef>
                <a:spcPts val="1600"/>
              </a:spcBef>
              <a:spcAft>
                <a:spcPts val="0"/>
              </a:spcAft>
              <a:buSzPts val="1800"/>
              <a:buChar char="○"/>
              <a:defRPr/>
            </a:lvl8pPr>
            <a:lvl9pPr indent="-342900" lvl="8" marL="4114800" rtl="0" algn="ctr">
              <a:spcBef>
                <a:spcPts val="1600"/>
              </a:spcBef>
              <a:spcAft>
                <a:spcPts val="1600"/>
              </a:spcAft>
              <a:buSzPts val="1800"/>
              <a:buChar char="■"/>
              <a:defRPr/>
            </a:lvl9pPr>
          </a:lstStyle>
          <a:p/>
        </p:txBody>
      </p:sp>
      <p:sp>
        <p:nvSpPr>
          <p:cNvPr id="187" name="Google Shape;187;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8" name="Shape 188"/>
        <p:cNvGrpSpPr/>
        <p:nvPr/>
      </p:nvGrpSpPr>
      <p:grpSpPr>
        <a:xfrm>
          <a:off x="0" y="0"/>
          <a:ext cx="0" cy="0"/>
          <a:chOff x="0" y="0"/>
          <a:chExt cx="0" cy="0"/>
        </a:xfrm>
      </p:grpSpPr>
      <p:sp>
        <p:nvSpPr>
          <p:cNvPr id="189" name="Google Shape;189;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4" name="Shape 194"/>
        <p:cNvGrpSpPr/>
        <p:nvPr/>
      </p:nvGrpSpPr>
      <p:grpSpPr>
        <a:xfrm>
          <a:off x="0" y="0"/>
          <a:ext cx="0" cy="0"/>
          <a:chOff x="0" y="0"/>
          <a:chExt cx="0" cy="0"/>
        </a:xfrm>
      </p:grpSpPr>
      <p:sp>
        <p:nvSpPr>
          <p:cNvPr id="195" name="Google Shape;195;p5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5200"/>
              <a:buNone/>
              <a:defRPr sz="52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6" name="Google Shape;196;p5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9FC5E8"/>
              </a:buClr>
              <a:buSzPts val="2800"/>
              <a:buNone/>
              <a:defRPr sz="2800">
                <a:solidFill>
                  <a:srgbClr val="9FC5E8"/>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8" name="Shape 198"/>
        <p:cNvGrpSpPr/>
        <p:nvPr/>
      </p:nvGrpSpPr>
      <p:grpSpPr>
        <a:xfrm>
          <a:off x="0" y="0"/>
          <a:ext cx="0" cy="0"/>
          <a:chOff x="0" y="0"/>
          <a:chExt cx="0" cy="0"/>
        </a:xfrm>
      </p:grpSpPr>
      <p:sp>
        <p:nvSpPr>
          <p:cNvPr id="199" name="Google Shape;199;p5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0" name="Google Shape;200;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1" name="Shape 201"/>
        <p:cNvGrpSpPr/>
        <p:nvPr/>
      </p:nvGrpSpPr>
      <p:grpSpPr>
        <a:xfrm>
          <a:off x="0" y="0"/>
          <a:ext cx="0" cy="0"/>
          <a:chOff x="0" y="0"/>
          <a:chExt cx="0" cy="0"/>
        </a:xfrm>
      </p:grpSpPr>
      <p:sp>
        <p:nvSpPr>
          <p:cNvPr id="202" name="Google Shape;20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4" name="Google Shape;204;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5" name="Shape 205"/>
        <p:cNvGrpSpPr/>
        <p:nvPr/>
      </p:nvGrpSpPr>
      <p:grpSpPr>
        <a:xfrm>
          <a:off x="0" y="0"/>
          <a:ext cx="0" cy="0"/>
          <a:chOff x="0" y="0"/>
          <a:chExt cx="0" cy="0"/>
        </a:xfrm>
      </p:grpSpPr>
      <p:sp>
        <p:nvSpPr>
          <p:cNvPr id="206" name="Google Shape;206;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7" name="Google Shape;207;p5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08" name="Google Shape;208;p5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09" name="Google Shape;209;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0" name="Shape 210"/>
        <p:cNvGrpSpPr/>
        <p:nvPr/>
      </p:nvGrpSpPr>
      <p:grpSpPr>
        <a:xfrm>
          <a:off x="0" y="0"/>
          <a:ext cx="0" cy="0"/>
          <a:chOff x="0" y="0"/>
          <a:chExt cx="0" cy="0"/>
        </a:xfrm>
      </p:grpSpPr>
      <p:sp>
        <p:nvSpPr>
          <p:cNvPr id="211" name="Google Shape;21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2" name="Google Shape;212;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3" name="Shape 213"/>
        <p:cNvGrpSpPr/>
        <p:nvPr/>
      </p:nvGrpSpPr>
      <p:grpSpPr>
        <a:xfrm>
          <a:off x="0" y="0"/>
          <a:ext cx="0" cy="0"/>
          <a:chOff x="0" y="0"/>
          <a:chExt cx="0" cy="0"/>
        </a:xfrm>
      </p:grpSpPr>
      <p:sp>
        <p:nvSpPr>
          <p:cNvPr id="214" name="Google Shape;214;p5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5" name="Google Shape;215;p5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6" name="Google Shape;216;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7" name="Shape 217"/>
        <p:cNvGrpSpPr/>
        <p:nvPr/>
      </p:nvGrpSpPr>
      <p:grpSpPr>
        <a:xfrm>
          <a:off x="0" y="0"/>
          <a:ext cx="0" cy="0"/>
          <a:chOff x="0" y="0"/>
          <a:chExt cx="0" cy="0"/>
        </a:xfrm>
      </p:grpSpPr>
      <p:sp>
        <p:nvSpPr>
          <p:cNvPr id="218" name="Google Shape;218;p5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19" name="Google Shape;219;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0" name="Shape 220"/>
        <p:cNvGrpSpPr/>
        <p:nvPr/>
      </p:nvGrpSpPr>
      <p:grpSpPr>
        <a:xfrm>
          <a:off x="0" y="0"/>
          <a:ext cx="0" cy="0"/>
          <a:chOff x="0" y="0"/>
          <a:chExt cx="0" cy="0"/>
        </a:xfrm>
      </p:grpSpPr>
      <p:sp>
        <p:nvSpPr>
          <p:cNvPr id="221" name="Google Shape;221;p57"/>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3" name="Google Shape;223;p5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4" name="Google Shape;224;p5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42900" lvl="1" marL="914400" rtl="0">
              <a:spcBef>
                <a:spcPts val="1600"/>
              </a:spcBef>
              <a:spcAft>
                <a:spcPts val="0"/>
              </a:spcAft>
              <a:buClr>
                <a:schemeClr val="dk1"/>
              </a:buClr>
              <a:buSzPts val="18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225" name="Google Shape;225;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6" name="Shape 226"/>
        <p:cNvGrpSpPr/>
        <p:nvPr/>
      </p:nvGrpSpPr>
      <p:grpSpPr>
        <a:xfrm>
          <a:off x="0" y="0"/>
          <a:ext cx="0" cy="0"/>
          <a:chOff x="0" y="0"/>
          <a:chExt cx="0" cy="0"/>
        </a:xfrm>
      </p:grpSpPr>
      <p:sp>
        <p:nvSpPr>
          <p:cNvPr id="227" name="Google Shape;227;p5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228" name="Google Shape;228;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9" name="Shape 229"/>
        <p:cNvGrpSpPr/>
        <p:nvPr/>
      </p:nvGrpSpPr>
      <p:grpSpPr>
        <a:xfrm>
          <a:off x="0" y="0"/>
          <a:ext cx="0" cy="0"/>
          <a:chOff x="0" y="0"/>
          <a:chExt cx="0" cy="0"/>
        </a:xfrm>
      </p:grpSpPr>
      <p:sp>
        <p:nvSpPr>
          <p:cNvPr id="230" name="Google Shape;230;p5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1" name="Google Shape;231;p5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42900" lvl="1" marL="914400" rtl="0" algn="ctr">
              <a:spcBef>
                <a:spcPts val="1600"/>
              </a:spcBef>
              <a:spcAft>
                <a:spcPts val="0"/>
              </a:spcAft>
              <a:buSzPts val="18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32" name="Google Shape;232;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3" name="Shape 233"/>
        <p:cNvGrpSpPr/>
        <p:nvPr/>
      </p:nvGrpSpPr>
      <p:grpSpPr>
        <a:xfrm>
          <a:off x="0" y="0"/>
          <a:ext cx="0" cy="0"/>
          <a:chOff x="0" y="0"/>
          <a:chExt cx="0" cy="0"/>
        </a:xfrm>
      </p:grpSpPr>
      <p:sp>
        <p:nvSpPr>
          <p:cNvPr id="234" name="Google Shape;234;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9" name="Shape 239"/>
        <p:cNvGrpSpPr/>
        <p:nvPr/>
      </p:nvGrpSpPr>
      <p:grpSpPr>
        <a:xfrm>
          <a:off x="0" y="0"/>
          <a:ext cx="0" cy="0"/>
          <a:chOff x="0" y="0"/>
          <a:chExt cx="0" cy="0"/>
        </a:xfrm>
      </p:grpSpPr>
      <p:sp>
        <p:nvSpPr>
          <p:cNvPr id="240" name="Google Shape;240;p6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5200"/>
              <a:buNone/>
              <a:defRPr sz="52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1" name="Google Shape;241;p6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9FC5E8"/>
              </a:buClr>
              <a:buSzPts val="2800"/>
              <a:buNone/>
              <a:defRPr sz="2800">
                <a:solidFill>
                  <a:srgbClr val="9FC5E8"/>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2" name="Google Shape;242;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3" name="Shape 243"/>
        <p:cNvGrpSpPr/>
        <p:nvPr/>
      </p:nvGrpSpPr>
      <p:grpSpPr>
        <a:xfrm>
          <a:off x="0" y="0"/>
          <a:ext cx="0" cy="0"/>
          <a:chOff x="0" y="0"/>
          <a:chExt cx="0" cy="0"/>
        </a:xfrm>
      </p:grpSpPr>
      <p:sp>
        <p:nvSpPr>
          <p:cNvPr id="244" name="Google Shape;244;p6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5" name="Google Shape;245;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6" name="Shape 246"/>
        <p:cNvGrpSpPr/>
        <p:nvPr/>
      </p:nvGrpSpPr>
      <p:grpSpPr>
        <a:xfrm>
          <a:off x="0" y="0"/>
          <a:ext cx="0" cy="0"/>
          <a:chOff x="0" y="0"/>
          <a:chExt cx="0" cy="0"/>
        </a:xfrm>
      </p:grpSpPr>
      <p:sp>
        <p:nvSpPr>
          <p:cNvPr id="247" name="Google Shape;247;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8" name="Google Shape;248;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9" name="Google Shape;249;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0" name="Shape 250"/>
        <p:cNvGrpSpPr/>
        <p:nvPr/>
      </p:nvGrpSpPr>
      <p:grpSpPr>
        <a:xfrm>
          <a:off x="0" y="0"/>
          <a:ext cx="0" cy="0"/>
          <a:chOff x="0" y="0"/>
          <a:chExt cx="0" cy="0"/>
        </a:xfrm>
      </p:grpSpPr>
      <p:sp>
        <p:nvSpPr>
          <p:cNvPr id="251" name="Google Shape;25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2" name="Google Shape;252;p6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3" name="Google Shape;253;p6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4" name="Google Shape;254;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5" name="Shape 255"/>
        <p:cNvGrpSpPr/>
        <p:nvPr/>
      </p:nvGrpSpPr>
      <p:grpSpPr>
        <a:xfrm>
          <a:off x="0" y="0"/>
          <a:ext cx="0" cy="0"/>
          <a:chOff x="0" y="0"/>
          <a:chExt cx="0" cy="0"/>
        </a:xfrm>
      </p:grpSpPr>
      <p:sp>
        <p:nvSpPr>
          <p:cNvPr id="256" name="Google Shape;256;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7" name="Google Shape;257;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8" name="Shape 258"/>
        <p:cNvGrpSpPr/>
        <p:nvPr/>
      </p:nvGrpSpPr>
      <p:grpSpPr>
        <a:xfrm>
          <a:off x="0" y="0"/>
          <a:ext cx="0" cy="0"/>
          <a:chOff x="0" y="0"/>
          <a:chExt cx="0" cy="0"/>
        </a:xfrm>
      </p:grpSpPr>
      <p:sp>
        <p:nvSpPr>
          <p:cNvPr id="259" name="Google Shape;259;p6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0" name="Google Shape;260;p6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1" name="Google Shape;261;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2" name="Shape 262"/>
        <p:cNvGrpSpPr/>
        <p:nvPr/>
      </p:nvGrpSpPr>
      <p:grpSpPr>
        <a:xfrm>
          <a:off x="0" y="0"/>
          <a:ext cx="0" cy="0"/>
          <a:chOff x="0" y="0"/>
          <a:chExt cx="0" cy="0"/>
        </a:xfrm>
      </p:grpSpPr>
      <p:sp>
        <p:nvSpPr>
          <p:cNvPr id="263" name="Google Shape;263;p6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64" name="Google Shape;264;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5" name="Shape 265"/>
        <p:cNvGrpSpPr/>
        <p:nvPr/>
      </p:nvGrpSpPr>
      <p:grpSpPr>
        <a:xfrm>
          <a:off x="0" y="0"/>
          <a:ext cx="0" cy="0"/>
          <a:chOff x="0" y="0"/>
          <a:chExt cx="0" cy="0"/>
        </a:xfrm>
      </p:grpSpPr>
      <p:sp>
        <p:nvSpPr>
          <p:cNvPr id="266" name="Google Shape;266;p6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68" name="Google Shape;268;p6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9" name="Google Shape;269;p6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42900" lvl="1" marL="914400" rtl="0">
              <a:spcBef>
                <a:spcPts val="1600"/>
              </a:spcBef>
              <a:spcAft>
                <a:spcPts val="0"/>
              </a:spcAft>
              <a:buClr>
                <a:schemeClr val="dk1"/>
              </a:buClr>
              <a:buSzPts val="18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270" name="Google Shape;270;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1" name="Shape 271"/>
        <p:cNvGrpSpPr/>
        <p:nvPr/>
      </p:nvGrpSpPr>
      <p:grpSpPr>
        <a:xfrm>
          <a:off x="0" y="0"/>
          <a:ext cx="0" cy="0"/>
          <a:chOff x="0" y="0"/>
          <a:chExt cx="0" cy="0"/>
        </a:xfrm>
      </p:grpSpPr>
      <p:sp>
        <p:nvSpPr>
          <p:cNvPr id="272" name="Google Shape;272;p7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273" name="Google Shape;273;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4" name="Shape 274"/>
        <p:cNvGrpSpPr/>
        <p:nvPr/>
      </p:nvGrpSpPr>
      <p:grpSpPr>
        <a:xfrm>
          <a:off x="0" y="0"/>
          <a:ext cx="0" cy="0"/>
          <a:chOff x="0" y="0"/>
          <a:chExt cx="0" cy="0"/>
        </a:xfrm>
      </p:grpSpPr>
      <p:sp>
        <p:nvSpPr>
          <p:cNvPr id="275" name="Google Shape;275;p7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76" name="Google Shape;276;p7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42900" lvl="1" marL="914400" rtl="0" algn="ctr">
              <a:spcBef>
                <a:spcPts val="1600"/>
              </a:spcBef>
              <a:spcAft>
                <a:spcPts val="0"/>
              </a:spcAft>
              <a:buSzPts val="18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77" name="Google Shape;277;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8" name="Shape 278"/>
        <p:cNvGrpSpPr/>
        <p:nvPr/>
      </p:nvGrpSpPr>
      <p:grpSpPr>
        <a:xfrm>
          <a:off x="0" y="0"/>
          <a:ext cx="0" cy="0"/>
          <a:chOff x="0" y="0"/>
          <a:chExt cx="0" cy="0"/>
        </a:xfrm>
      </p:grpSpPr>
      <p:sp>
        <p:nvSpPr>
          <p:cNvPr id="279" name="Google Shape;279;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4" name="Shape 284"/>
        <p:cNvGrpSpPr/>
        <p:nvPr/>
      </p:nvGrpSpPr>
      <p:grpSpPr>
        <a:xfrm>
          <a:off x="0" y="0"/>
          <a:ext cx="0" cy="0"/>
          <a:chOff x="0" y="0"/>
          <a:chExt cx="0" cy="0"/>
        </a:xfrm>
      </p:grpSpPr>
      <p:cxnSp>
        <p:nvCxnSpPr>
          <p:cNvPr id="285" name="Google Shape;285;p7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86" name="Google Shape;286;p7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287" name="Google Shape;287;p7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288" name="Google Shape;288;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9" name="Shape 289"/>
        <p:cNvGrpSpPr/>
        <p:nvPr/>
      </p:nvGrpSpPr>
      <p:grpSpPr>
        <a:xfrm>
          <a:off x="0" y="0"/>
          <a:ext cx="0" cy="0"/>
          <a:chOff x="0" y="0"/>
          <a:chExt cx="0" cy="0"/>
        </a:xfrm>
      </p:grpSpPr>
      <p:cxnSp>
        <p:nvCxnSpPr>
          <p:cNvPr id="290" name="Google Shape;290;p7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91" name="Google Shape;291;p7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92" name="Google Shape;292;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3" name="Shape 293"/>
        <p:cNvGrpSpPr/>
        <p:nvPr/>
      </p:nvGrpSpPr>
      <p:grpSpPr>
        <a:xfrm>
          <a:off x="0" y="0"/>
          <a:ext cx="0" cy="0"/>
          <a:chOff x="0" y="0"/>
          <a:chExt cx="0" cy="0"/>
        </a:xfrm>
      </p:grpSpPr>
      <p:sp>
        <p:nvSpPr>
          <p:cNvPr id="294" name="Google Shape;294;p7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6"/>
          <p:cNvSpPr txBox="1"/>
          <p:nvPr>
            <p:ph type="title"/>
          </p:nvPr>
        </p:nvSpPr>
        <p:spPr>
          <a:xfrm>
            <a:off x="235500" y="2926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A4C2F4"/>
              </a:buClr>
              <a:buSzPts val="2400"/>
              <a:buNone/>
              <a:defRPr b="1" sz="2400">
                <a:solidFill>
                  <a:srgbClr val="A4C2F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6" name="Google Shape;296;p76"/>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CCCCCC"/>
              </a:buClr>
              <a:buSzPts val="1800"/>
              <a:buChar char="●"/>
              <a:defRPr>
                <a:solidFill>
                  <a:srgbClr val="CCCCCC"/>
                </a:solidFill>
              </a:defRPr>
            </a:lvl1pPr>
            <a:lvl2pPr indent="-317500" lvl="1" marL="914400" rtl="0">
              <a:spcBef>
                <a:spcPts val="1600"/>
              </a:spcBef>
              <a:spcAft>
                <a:spcPts val="0"/>
              </a:spcAft>
              <a:buClr>
                <a:srgbClr val="CCCCCC"/>
              </a:buClr>
              <a:buSzPts val="1400"/>
              <a:buChar char="○"/>
              <a:defRPr>
                <a:solidFill>
                  <a:srgbClr val="CCCCCC"/>
                </a:solidFill>
              </a:defRPr>
            </a:lvl2pPr>
            <a:lvl3pPr indent="-317500" lvl="2" marL="1371600" rtl="0">
              <a:spcBef>
                <a:spcPts val="1600"/>
              </a:spcBef>
              <a:spcAft>
                <a:spcPts val="0"/>
              </a:spcAft>
              <a:buClr>
                <a:srgbClr val="CCCCCC"/>
              </a:buClr>
              <a:buSzPts val="1400"/>
              <a:buChar char="■"/>
              <a:defRPr>
                <a:solidFill>
                  <a:srgbClr val="CCCCCC"/>
                </a:solidFill>
              </a:defRPr>
            </a:lvl3pPr>
            <a:lvl4pPr indent="-317500" lvl="3" marL="1828800" rtl="0">
              <a:spcBef>
                <a:spcPts val="1600"/>
              </a:spcBef>
              <a:spcAft>
                <a:spcPts val="0"/>
              </a:spcAft>
              <a:buClr>
                <a:srgbClr val="CCCCCC"/>
              </a:buClr>
              <a:buSzPts val="1400"/>
              <a:buChar char="●"/>
              <a:defRPr>
                <a:solidFill>
                  <a:srgbClr val="CCCCCC"/>
                </a:solidFill>
              </a:defRPr>
            </a:lvl4pPr>
            <a:lvl5pPr indent="-317500" lvl="4" marL="2286000" rtl="0">
              <a:spcBef>
                <a:spcPts val="1600"/>
              </a:spcBef>
              <a:spcAft>
                <a:spcPts val="0"/>
              </a:spcAft>
              <a:buClr>
                <a:srgbClr val="CCCCCC"/>
              </a:buClr>
              <a:buSzPts val="1400"/>
              <a:buChar char="○"/>
              <a:defRPr>
                <a:solidFill>
                  <a:srgbClr val="CCCCCC"/>
                </a:solidFill>
              </a:defRPr>
            </a:lvl5pPr>
            <a:lvl6pPr indent="-317500" lvl="5" marL="2743200" rtl="0">
              <a:spcBef>
                <a:spcPts val="1600"/>
              </a:spcBef>
              <a:spcAft>
                <a:spcPts val="0"/>
              </a:spcAft>
              <a:buClr>
                <a:srgbClr val="CCCCCC"/>
              </a:buClr>
              <a:buSzPts val="1400"/>
              <a:buChar char="■"/>
              <a:defRPr>
                <a:solidFill>
                  <a:srgbClr val="CCCCCC"/>
                </a:solidFill>
              </a:defRPr>
            </a:lvl6pPr>
            <a:lvl7pPr indent="-317500" lvl="6" marL="3200400" rtl="0">
              <a:spcBef>
                <a:spcPts val="1600"/>
              </a:spcBef>
              <a:spcAft>
                <a:spcPts val="0"/>
              </a:spcAft>
              <a:buClr>
                <a:srgbClr val="CCCCCC"/>
              </a:buClr>
              <a:buSzPts val="1400"/>
              <a:buChar char="●"/>
              <a:defRPr>
                <a:solidFill>
                  <a:srgbClr val="CCCCCC"/>
                </a:solidFill>
              </a:defRPr>
            </a:lvl7pPr>
            <a:lvl8pPr indent="-317500" lvl="7" marL="3657600" rtl="0">
              <a:spcBef>
                <a:spcPts val="1600"/>
              </a:spcBef>
              <a:spcAft>
                <a:spcPts val="0"/>
              </a:spcAft>
              <a:buClr>
                <a:srgbClr val="CCCCCC"/>
              </a:buClr>
              <a:buSzPts val="1400"/>
              <a:buChar char="○"/>
              <a:defRPr>
                <a:solidFill>
                  <a:srgbClr val="CCCCCC"/>
                </a:solidFill>
              </a:defRPr>
            </a:lvl8pPr>
            <a:lvl9pPr indent="-317500" lvl="8" marL="4114800" rtl="0">
              <a:spcBef>
                <a:spcPts val="1600"/>
              </a:spcBef>
              <a:spcAft>
                <a:spcPts val="1600"/>
              </a:spcAft>
              <a:buClr>
                <a:srgbClr val="CCCCCC"/>
              </a:buClr>
              <a:buSzPts val="1400"/>
              <a:buChar char="■"/>
              <a:defRPr>
                <a:solidFill>
                  <a:srgbClr val="CCCCCC"/>
                </a:solidFill>
              </a:defRPr>
            </a:lvl9pPr>
          </a:lstStyle>
          <a:p/>
        </p:txBody>
      </p:sp>
      <p:sp>
        <p:nvSpPr>
          <p:cNvPr id="297" name="Google Shape;297;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rgbClr val="EFEFEF"/>
              </a:buClr>
              <a:buSzPts val="4800"/>
              <a:buNone/>
              <a:defRPr sz="4800">
                <a:solidFill>
                  <a:srgbClr val="EFEFE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8" name="Shape 298"/>
        <p:cNvGrpSpPr/>
        <p:nvPr/>
      </p:nvGrpSpPr>
      <p:grpSpPr>
        <a:xfrm>
          <a:off x="0" y="0"/>
          <a:ext cx="0" cy="0"/>
          <a:chOff x="0" y="0"/>
          <a:chExt cx="0" cy="0"/>
        </a:xfrm>
      </p:grpSpPr>
      <p:sp>
        <p:nvSpPr>
          <p:cNvPr id="299" name="Google Shape;299;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0" name="Google Shape;300;p7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1" name="Google Shape;301;p7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2" name="Google Shape;302;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3" name="Shape 303"/>
        <p:cNvGrpSpPr/>
        <p:nvPr/>
      </p:nvGrpSpPr>
      <p:grpSpPr>
        <a:xfrm>
          <a:off x="0" y="0"/>
          <a:ext cx="0" cy="0"/>
          <a:chOff x="0" y="0"/>
          <a:chExt cx="0" cy="0"/>
        </a:xfrm>
      </p:grpSpPr>
      <p:sp>
        <p:nvSpPr>
          <p:cNvPr id="304" name="Google Shape;304;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5" name="Google Shape;305;p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6" name="Shape 306"/>
        <p:cNvGrpSpPr/>
        <p:nvPr/>
      </p:nvGrpSpPr>
      <p:grpSpPr>
        <a:xfrm>
          <a:off x="0" y="0"/>
          <a:ext cx="0" cy="0"/>
          <a:chOff x="0" y="0"/>
          <a:chExt cx="0" cy="0"/>
        </a:xfrm>
      </p:grpSpPr>
      <p:sp>
        <p:nvSpPr>
          <p:cNvPr id="307" name="Google Shape;307;p7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8" name="Google Shape;308;p7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9" name="Google Shape;309;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0" name="Shape 310"/>
        <p:cNvGrpSpPr/>
        <p:nvPr/>
      </p:nvGrpSpPr>
      <p:grpSpPr>
        <a:xfrm>
          <a:off x="0" y="0"/>
          <a:ext cx="0" cy="0"/>
          <a:chOff x="0" y="0"/>
          <a:chExt cx="0" cy="0"/>
        </a:xfrm>
      </p:grpSpPr>
      <p:sp>
        <p:nvSpPr>
          <p:cNvPr id="311" name="Google Shape;311;p8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12" name="Google Shape;312;p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3" name="Shape 313"/>
        <p:cNvGrpSpPr/>
        <p:nvPr/>
      </p:nvGrpSpPr>
      <p:grpSpPr>
        <a:xfrm>
          <a:off x="0" y="0"/>
          <a:ext cx="0" cy="0"/>
          <a:chOff x="0" y="0"/>
          <a:chExt cx="0" cy="0"/>
        </a:xfrm>
      </p:grpSpPr>
      <p:sp>
        <p:nvSpPr>
          <p:cNvPr id="314" name="Google Shape;314;p8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5" name="Google Shape;315;p8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316" name="Google Shape;316;p8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17" name="Google Shape;317;p8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8" name="Google Shape;318;p8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319" name="Google Shape;319;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0" name="Shape 320"/>
        <p:cNvGrpSpPr/>
        <p:nvPr/>
      </p:nvGrpSpPr>
      <p:grpSpPr>
        <a:xfrm>
          <a:off x="0" y="0"/>
          <a:ext cx="0" cy="0"/>
          <a:chOff x="0" y="0"/>
          <a:chExt cx="0" cy="0"/>
        </a:xfrm>
      </p:grpSpPr>
      <p:sp>
        <p:nvSpPr>
          <p:cNvPr id="321" name="Google Shape;321;p8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322" name="Google Shape;322;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23" name="Shape 323"/>
        <p:cNvGrpSpPr/>
        <p:nvPr/>
      </p:nvGrpSpPr>
      <p:grpSpPr>
        <a:xfrm>
          <a:off x="0" y="0"/>
          <a:ext cx="0" cy="0"/>
          <a:chOff x="0" y="0"/>
          <a:chExt cx="0" cy="0"/>
        </a:xfrm>
      </p:grpSpPr>
      <p:sp>
        <p:nvSpPr>
          <p:cNvPr id="324" name="Google Shape;324;p8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326" name="Google Shape;326;p8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327" name="Google Shape;327;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8" name="Shape 328"/>
        <p:cNvGrpSpPr/>
        <p:nvPr/>
      </p:nvGrpSpPr>
      <p:grpSpPr>
        <a:xfrm>
          <a:off x="0" y="0"/>
          <a:ext cx="0" cy="0"/>
          <a:chOff x="0" y="0"/>
          <a:chExt cx="0" cy="0"/>
        </a:xfrm>
      </p:grpSpPr>
      <p:sp>
        <p:nvSpPr>
          <p:cNvPr id="329" name="Google Shape;329;p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4" name="Shape 334"/>
        <p:cNvGrpSpPr/>
        <p:nvPr/>
      </p:nvGrpSpPr>
      <p:grpSpPr>
        <a:xfrm>
          <a:off x="0" y="0"/>
          <a:ext cx="0" cy="0"/>
          <a:chOff x="0" y="0"/>
          <a:chExt cx="0" cy="0"/>
        </a:xfrm>
      </p:grpSpPr>
      <p:sp>
        <p:nvSpPr>
          <p:cNvPr id="335" name="Google Shape;335;p8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5200"/>
              <a:buNone/>
              <a:defRPr sz="52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6" name="Google Shape;336;p8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9FC5E8"/>
              </a:buClr>
              <a:buSzPts val="2800"/>
              <a:buNone/>
              <a:defRPr sz="2800">
                <a:solidFill>
                  <a:srgbClr val="9FC5E8"/>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7" name="Google Shape;337;p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8" name="Shape 338"/>
        <p:cNvGrpSpPr/>
        <p:nvPr/>
      </p:nvGrpSpPr>
      <p:grpSpPr>
        <a:xfrm>
          <a:off x="0" y="0"/>
          <a:ext cx="0" cy="0"/>
          <a:chOff x="0" y="0"/>
          <a:chExt cx="0" cy="0"/>
        </a:xfrm>
      </p:grpSpPr>
      <p:sp>
        <p:nvSpPr>
          <p:cNvPr id="339" name="Google Shape;339;p8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0" name="Google Shape;340;p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1" name="Shape 341"/>
        <p:cNvGrpSpPr/>
        <p:nvPr/>
      </p:nvGrpSpPr>
      <p:grpSpPr>
        <a:xfrm>
          <a:off x="0" y="0"/>
          <a:ext cx="0" cy="0"/>
          <a:chOff x="0" y="0"/>
          <a:chExt cx="0" cy="0"/>
        </a:xfrm>
      </p:grpSpPr>
      <p:sp>
        <p:nvSpPr>
          <p:cNvPr id="342" name="Google Shape;342;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3" name="Google Shape;343;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42900" lvl="4" marL="2286000" rtl="0">
              <a:spcBef>
                <a:spcPts val="1600"/>
              </a:spcBef>
              <a:spcAft>
                <a:spcPts val="0"/>
              </a:spcAft>
              <a:buSzPts val="1800"/>
              <a:buChar char="○"/>
              <a:defRPr/>
            </a:lvl5pPr>
            <a:lvl6pPr indent="-342900" lvl="5" marL="2743200" rtl="0">
              <a:spcBef>
                <a:spcPts val="1600"/>
              </a:spcBef>
              <a:spcAft>
                <a:spcPts val="0"/>
              </a:spcAft>
              <a:buSzPts val="1800"/>
              <a:buChar char="■"/>
              <a:defRPr/>
            </a:lvl6pPr>
            <a:lvl7pPr indent="-342900" lvl="6" marL="3200400" rtl="0">
              <a:spcBef>
                <a:spcPts val="1600"/>
              </a:spcBef>
              <a:spcAft>
                <a:spcPts val="0"/>
              </a:spcAft>
              <a:buSzPts val="1800"/>
              <a:buChar char="●"/>
              <a:defRPr/>
            </a:lvl7pPr>
            <a:lvl8pPr indent="-342900" lvl="7" marL="3657600" rtl="0">
              <a:spcBef>
                <a:spcPts val="1600"/>
              </a:spcBef>
              <a:spcAft>
                <a:spcPts val="0"/>
              </a:spcAft>
              <a:buSzPts val="1800"/>
              <a:buChar char="○"/>
              <a:defRPr/>
            </a:lvl8pPr>
            <a:lvl9pPr indent="-342900" lvl="8" marL="4114800" rtl="0">
              <a:spcBef>
                <a:spcPts val="1600"/>
              </a:spcBef>
              <a:spcAft>
                <a:spcPts val="1600"/>
              </a:spcAft>
              <a:buSzPts val="1800"/>
              <a:buChar char="■"/>
              <a:defRPr/>
            </a:lvl9pPr>
          </a:lstStyle>
          <a:p/>
        </p:txBody>
      </p:sp>
      <p:sp>
        <p:nvSpPr>
          <p:cNvPr id="344" name="Google Shape;344;p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5" name="Shape 345"/>
        <p:cNvGrpSpPr/>
        <p:nvPr/>
      </p:nvGrpSpPr>
      <p:grpSpPr>
        <a:xfrm>
          <a:off x="0" y="0"/>
          <a:ext cx="0" cy="0"/>
          <a:chOff x="0" y="0"/>
          <a:chExt cx="0" cy="0"/>
        </a:xfrm>
      </p:grpSpPr>
      <p:sp>
        <p:nvSpPr>
          <p:cNvPr id="346" name="Google Shape;346;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7" name="Google Shape;347;p8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8" name="Google Shape;348;p8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9" name="Google Shape;349;p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0" name="Shape 350"/>
        <p:cNvGrpSpPr/>
        <p:nvPr/>
      </p:nvGrpSpPr>
      <p:grpSpPr>
        <a:xfrm>
          <a:off x="0" y="0"/>
          <a:ext cx="0" cy="0"/>
          <a:chOff x="0" y="0"/>
          <a:chExt cx="0" cy="0"/>
        </a:xfrm>
      </p:grpSpPr>
      <p:sp>
        <p:nvSpPr>
          <p:cNvPr id="351" name="Google Shape;351;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3" name="Shape 353"/>
        <p:cNvGrpSpPr/>
        <p:nvPr/>
      </p:nvGrpSpPr>
      <p:grpSpPr>
        <a:xfrm>
          <a:off x="0" y="0"/>
          <a:ext cx="0" cy="0"/>
          <a:chOff x="0" y="0"/>
          <a:chExt cx="0" cy="0"/>
        </a:xfrm>
      </p:grpSpPr>
      <p:sp>
        <p:nvSpPr>
          <p:cNvPr id="354" name="Google Shape;354;p9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5" name="Google Shape;355;p9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6" name="Google Shape;356;p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7" name="Shape 357"/>
        <p:cNvGrpSpPr/>
        <p:nvPr/>
      </p:nvGrpSpPr>
      <p:grpSpPr>
        <a:xfrm>
          <a:off x="0" y="0"/>
          <a:ext cx="0" cy="0"/>
          <a:chOff x="0" y="0"/>
          <a:chExt cx="0" cy="0"/>
        </a:xfrm>
      </p:grpSpPr>
      <p:sp>
        <p:nvSpPr>
          <p:cNvPr id="358" name="Google Shape;358;p9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59" name="Google Shape;359;p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0" name="Shape 360"/>
        <p:cNvGrpSpPr/>
        <p:nvPr/>
      </p:nvGrpSpPr>
      <p:grpSpPr>
        <a:xfrm>
          <a:off x="0" y="0"/>
          <a:ext cx="0" cy="0"/>
          <a:chOff x="0" y="0"/>
          <a:chExt cx="0" cy="0"/>
        </a:xfrm>
      </p:grpSpPr>
      <p:sp>
        <p:nvSpPr>
          <p:cNvPr id="361" name="Google Shape;361;p93"/>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3" name="Google Shape;363;p9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64" name="Google Shape;364;p9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42900" lvl="1" marL="914400" rtl="0">
              <a:spcBef>
                <a:spcPts val="1600"/>
              </a:spcBef>
              <a:spcAft>
                <a:spcPts val="0"/>
              </a:spcAft>
              <a:buClr>
                <a:schemeClr val="dk1"/>
              </a:buClr>
              <a:buSzPts val="18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42900" lvl="4" marL="2286000" rtl="0">
              <a:spcBef>
                <a:spcPts val="1600"/>
              </a:spcBef>
              <a:spcAft>
                <a:spcPts val="0"/>
              </a:spcAft>
              <a:buClr>
                <a:schemeClr val="dk1"/>
              </a:buClr>
              <a:buSzPts val="1800"/>
              <a:buChar char="○"/>
              <a:defRPr>
                <a:solidFill>
                  <a:schemeClr val="dk1"/>
                </a:solidFill>
              </a:defRPr>
            </a:lvl5pPr>
            <a:lvl6pPr indent="-342900" lvl="5" marL="2743200" rtl="0">
              <a:spcBef>
                <a:spcPts val="1600"/>
              </a:spcBef>
              <a:spcAft>
                <a:spcPts val="0"/>
              </a:spcAft>
              <a:buClr>
                <a:schemeClr val="dk1"/>
              </a:buClr>
              <a:buSzPts val="1800"/>
              <a:buChar char="■"/>
              <a:defRPr>
                <a:solidFill>
                  <a:schemeClr val="dk1"/>
                </a:solidFill>
              </a:defRPr>
            </a:lvl6pPr>
            <a:lvl7pPr indent="-342900" lvl="6" marL="3200400" rtl="0">
              <a:spcBef>
                <a:spcPts val="1600"/>
              </a:spcBef>
              <a:spcAft>
                <a:spcPts val="0"/>
              </a:spcAft>
              <a:buClr>
                <a:schemeClr val="dk1"/>
              </a:buClr>
              <a:buSzPts val="1800"/>
              <a:buChar char="●"/>
              <a:defRPr>
                <a:solidFill>
                  <a:schemeClr val="dk1"/>
                </a:solidFill>
              </a:defRPr>
            </a:lvl7pPr>
            <a:lvl8pPr indent="-342900" lvl="7" marL="3657600" rtl="0">
              <a:spcBef>
                <a:spcPts val="1600"/>
              </a:spcBef>
              <a:spcAft>
                <a:spcPts val="0"/>
              </a:spcAft>
              <a:buClr>
                <a:schemeClr val="dk1"/>
              </a:buClr>
              <a:buSzPts val="1800"/>
              <a:buChar char="○"/>
              <a:defRPr>
                <a:solidFill>
                  <a:schemeClr val="dk1"/>
                </a:solidFill>
              </a:defRPr>
            </a:lvl8pPr>
            <a:lvl9pPr indent="-342900" lvl="8" marL="4114800" rtl="0">
              <a:spcBef>
                <a:spcPts val="1600"/>
              </a:spcBef>
              <a:spcAft>
                <a:spcPts val="1600"/>
              </a:spcAft>
              <a:buClr>
                <a:schemeClr val="dk1"/>
              </a:buClr>
              <a:buSzPts val="1800"/>
              <a:buChar char="■"/>
              <a:defRPr>
                <a:solidFill>
                  <a:schemeClr val="dk1"/>
                </a:solidFill>
              </a:defRPr>
            </a:lvl9pPr>
          </a:lstStyle>
          <a:p/>
        </p:txBody>
      </p:sp>
      <p:sp>
        <p:nvSpPr>
          <p:cNvPr id="365" name="Google Shape;365;p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6" name="Shape 366"/>
        <p:cNvGrpSpPr/>
        <p:nvPr/>
      </p:nvGrpSpPr>
      <p:grpSpPr>
        <a:xfrm>
          <a:off x="0" y="0"/>
          <a:ext cx="0" cy="0"/>
          <a:chOff x="0" y="0"/>
          <a:chExt cx="0" cy="0"/>
        </a:xfrm>
      </p:grpSpPr>
      <p:sp>
        <p:nvSpPr>
          <p:cNvPr id="367" name="Google Shape;367;p9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368" name="Google Shape;368;p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9" name="Shape 369"/>
        <p:cNvGrpSpPr/>
        <p:nvPr/>
      </p:nvGrpSpPr>
      <p:grpSpPr>
        <a:xfrm>
          <a:off x="0" y="0"/>
          <a:ext cx="0" cy="0"/>
          <a:chOff x="0" y="0"/>
          <a:chExt cx="0" cy="0"/>
        </a:xfrm>
      </p:grpSpPr>
      <p:sp>
        <p:nvSpPr>
          <p:cNvPr id="370" name="Google Shape;370;p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1" name="Google Shape;371;p9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42900" lvl="1" marL="914400" rtl="0" algn="ctr">
              <a:spcBef>
                <a:spcPts val="1600"/>
              </a:spcBef>
              <a:spcAft>
                <a:spcPts val="0"/>
              </a:spcAft>
              <a:buSzPts val="18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42900" lvl="4" marL="2286000" rtl="0" algn="ctr">
              <a:spcBef>
                <a:spcPts val="1600"/>
              </a:spcBef>
              <a:spcAft>
                <a:spcPts val="0"/>
              </a:spcAft>
              <a:buSzPts val="1800"/>
              <a:buChar char="○"/>
              <a:defRPr/>
            </a:lvl5pPr>
            <a:lvl6pPr indent="-342900" lvl="5" marL="2743200" rtl="0" algn="ctr">
              <a:spcBef>
                <a:spcPts val="1600"/>
              </a:spcBef>
              <a:spcAft>
                <a:spcPts val="0"/>
              </a:spcAft>
              <a:buSzPts val="1800"/>
              <a:buChar char="■"/>
              <a:defRPr/>
            </a:lvl6pPr>
            <a:lvl7pPr indent="-342900" lvl="6" marL="3200400" rtl="0" algn="ctr">
              <a:spcBef>
                <a:spcPts val="1600"/>
              </a:spcBef>
              <a:spcAft>
                <a:spcPts val="0"/>
              </a:spcAft>
              <a:buSzPts val="1800"/>
              <a:buChar char="●"/>
              <a:defRPr/>
            </a:lvl7pPr>
            <a:lvl8pPr indent="-342900" lvl="7" marL="3657600" rtl="0" algn="ctr">
              <a:spcBef>
                <a:spcPts val="1600"/>
              </a:spcBef>
              <a:spcAft>
                <a:spcPts val="0"/>
              </a:spcAft>
              <a:buSzPts val="1800"/>
              <a:buChar char="○"/>
              <a:defRPr/>
            </a:lvl8pPr>
            <a:lvl9pPr indent="-342900" lvl="8" marL="4114800" rtl="0" algn="ctr">
              <a:spcBef>
                <a:spcPts val="1600"/>
              </a:spcBef>
              <a:spcAft>
                <a:spcPts val="1600"/>
              </a:spcAft>
              <a:buSzPts val="1800"/>
              <a:buChar char="■"/>
              <a:defRPr/>
            </a:lvl9pPr>
          </a:lstStyle>
          <a:p/>
        </p:txBody>
      </p:sp>
      <p:sp>
        <p:nvSpPr>
          <p:cNvPr id="372" name="Google Shape;372;p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3" name="Shape 373"/>
        <p:cNvGrpSpPr/>
        <p:nvPr/>
      </p:nvGrpSpPr>
      <p:grpSpPr>
        <a:xfrm>
          <a:off x="0" y="0"/>
          <a:ext cx="0" cy="0"/>
          <a:chOff x="0" y="0"/>
          <a:chExt cx="0" cy="0"/>
        </a:xfrm>
      </p:grpSpPr>
      <p:sp>
        <p:nvSpPr>
          <p:cNvPr id="374" name="Google Shape;374;p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9" name="Shape 379"/>
        <p:cNvGrpSpPr/>
        <p:nvPr/>
      </p:nvGrpSpPr>
      <p:grpSpPr>
        <a:xfrm>
          <a:off x="0" y="0"/>
          <a:ext cx="0" cy="0"/>
          <a:chOff x="0" y="0"/>
          <a:chExt cx="0" cy="0"/>
        </a:xfrm>
      </p:grpSpPr>
      <p:sp>
        <p:nvSpPr>
          <p:cNvPr id="380" name="Google Shape;380;p9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5200"/>
              <a:buNone/>
              <a:defRPr sz="52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81" name="Google Shape;381;p9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9FC5E8"/>
              </a:buClr>
              <a:buSzPts val="2800"/>
              <a:buNone/>
              <a:defRPr sz="2800">
                <a:solidFill>
                  <a:srgbClr val="9FC5E8"/>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2" name="Google Shape;382;p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3" name="Shape 383"/>
        <p:cNvGrpSpPr/>
        <p:nvPr/>
      </p:nvGrpSpPr>
      <p:grpSpPr>
        <a:xfrm>
          <a:off x="0" y="0"/>
          <a:ext cx="0" cy="0"/>
          <a:chOff x="0" y="0"/>
          <a:chExt cx="0" cy="0"/>
        </a:xfrm>
      </p:grpSpPr>
      <p:sp>
        <p:nvSpPr>
          <p:cNvPr id="384" name="Google Shape;384;p9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85" name="Google Shape;385;p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6" name="Shape 386"/>
        <p:cNvGrpSpPr/>
        <p:nvPr/>
      </p:nvGrpSpPr>
      <p:grpSpPr>
        <a:xfrm>
          <a:off x="0" y="0"/>
          <a:ext cx="0" cy="0"/>
          <a:chOff x="0" y="0"/>
          <a:chExt cx="0" cy="0"/>
        </a:xfrm>
      </p:grpSpPr>
      <p:sp>
        <p:nvSpPr>
          <p:cNvPr id="387" name="Google Shape;387;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8" name="Google Shape;388;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42900" lvl="1" marL="914400" rtl="0">
              <a:spcBef>
                <a:spcPts val="1600"/>
              </a:spcBef>
              <a:spcAft>
                <a:spcPts val="0"/>
              </a:spcAft>
              <a:buClr>
                <a:srgbClr val="B6D7A8"/>
              </a:buClr>
              <a:buSzPts val="1800"/>
              <a:buChar char="○"/>
              <a:defRPr>
                <a:solidFill>
                  <a:srgbClr val="B6D7A8"/>
                </a:solidFill>
              </a:defRPr>
            </a:lvl2pPr>
            <a:lvl3pPr indent="-342900" lvl="2" marL="1371600" rtl="0">
              <a:spcBef>
                <a:spcPts val="1600"/>
              </a:spcBef>
              <a:spcAft>
                <a:spcPts val="0"/>
              </a:spcAft>
              <a:buClr>
                <a:srgbClr val="9FC5E8"/>
              </a:buClr>
              <a:buSzPts val="1800"/>
              <a:buChar char="■"/>
              <a:defRPr>
                <a:solidFill>
                  <a:srgbClr val="9FC5E8"/>
                </a:solidFill>
              </a:defRPr>
            </a:lvl3pPr>
            <a:lvl4pPr indent="-342900" lvl="3" marL="1828800" rtl="0">
              <a:spcBef>
                <a:spcPts val="1600"/>
              </a:spcBef>
              <a:spcAft>
                <a:spcPts val="0"/>
              </a:spcAft>
              <a:buClr>
                <a:schemeClr val="accent2"/>
              </a:buClr>
              <a:buSzPts val="1800"/>
              <a:buChar char="●"/>
              <a:defRPr>
                <a:solidFill>
                  <a:schemeClr val="accent2"/>
                </a:solidFill>
              </a:defRPr>
            </a:lvl4pPr>
            <a:lvl5pPr indent="-342900" lvl="4" marL="2286000" rtl="0">
              <a:spcBef>
                <a:spcPts val="1600"/>
              </a:spcBef>
              <a:spcAft>
                <a:spcPts val="0"/>
              </a:spcAft>
              <a:buSzPts val="1800"/>
              <a:buChar char="○"/>
              <a:defRPr/>
            </a:lvl5pPr>
            <a:lvl6pPr indent="-342900" lvl="5" marL="2743200" rtl="0">
              <a:spcBef>
                <a:spcPts val="1600"/>
              </a:spcBef>
              <a:spcAft>
                <a:spcPts val="0"/>
              </a:spcAft>
              <a:buSzPts val="1800"/>
              <a:buChar char="■"/>
              <a:defRPr/>
            </a:lvl6pPr>
            <a:lvl7pPr indent="-342900" lvl="6" marL="3200400" rtl="0">
              <a:spcBef>
                <a:spcPts val="1600"/>
              </a:spcBef>
              <a:spcAft>
                <a:spcPts val="0"/>
              </a:spcAft>
              <a:buSzPts val="1800"/>
              <a:buChar char="●"/>
              <a:defRPr/>
            </a:lvl7pPr>
            <a:lvl8pPr indent="-342900" lvl="7" marL="3657600" rtl="0">
              <a:spcBef>
                <a:spcPts val="1600"/>
              </a:spcBef>
              <a:spcAft>
                <a:spcPts val="0"/>
              </a:spcAft>
              <a:buSzPts val="1800"/>
              <a:buChar char="○"/>
              <a:defRPr/>
            </a:lvl8pPr>
            <a:lvl9pPr indent="-342900" lvl="8" marL="4114800" rtl="0">
              <a:spcBef>
                <a:spcPts val="1600"/>
              </a:spcBef>
              <a:spcAft>
                <a:spcPts val="1600"/>
              </a:spcAft>
              <a:buSzPts val="1800"/>
              <a:buChar char="■"/>
              <a:defRPr/>
            </a:lvl9pPr>
          </a:lstStyle>
          <a:p/>
        </p:txBody>
      </p:sp>
      <p:sp>
        <p:nvSpPr>
          <p:cNvPr id="389" name="Google Shape;389;p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0" name="Shape 390"/>
        <p:cNvGrpSpPr/>
        <p:nvPr/>
      </p:nvGrpSpPr>
      <p:grpSpPr>
        <a:xfrm>
          <a:off x="0" y="0"/>
          <a:ext cx="0" cy="0"/>
          <a:chOff x="0" y="0"/>
          <a:chExt cx="0" cy="0"/>
        </a:xfrm>
      </p:grpSpPr>
      <p:sp>
        <p:nvSpPr>
          <p:cNvPr id="391" name="Google Shape;391;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2" name="Google Shape;392;p10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93" name="Google Shape;393;p10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94" name="Google Shape;394;p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5" name="Shape 395"/>
        <p:cNvGrpSpPr/>
        <p:nvPr/>
      </p:nvGrpSpPr>
      <p:grpSpPr>
        <a:xfrm>
          <a:off x="0" y="0"/>
          <a:ext cx="0" cy="0"/>
          <a:chOff x="0" y="0"/>
          <a:chExt cx="0" cy="0"/>
        </a:xfrm>
      </p:grpSpPr>
      <p:sp>
        <p:nvSpPr>
          <p:cNvPr id="396" name="Google Shape;396;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7" name="Google Shape;397;p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8" name="Shape 398"/>
        <p:cNvGrpSpPr/>
        <p:nvPr/>
      </p:nvGrpSpPr>
      <p:grpSpPr>
        <a:xfrm>
          <a:off x="0" y="0"/>
          <a:ext cx="0" cy="0"/>
          <a:chOff x="0" y="0"/>
          <a:chExt cx="0" cy="0"/>
        </a:xfrm>
      </p:grpSpPr>
      <p:sp>
        <p:nvSpPr>
          <p:cNvPr id="399" name="Google Shape;399;p10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0" name="Google Shape;400;p10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01" name="Google Shape;401;p10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2" name="Shape 402"/>
        <p:cNvGrpSpPr/>
        <p:nvPr/>
      </p:nvGrpSpPr>
      <p:grpSpPr>
        <a:xfrm>
          <a:off x="0" y="0"/>
          <a:ext cx="0" cy="0"/>
          <a:chOff x="0" y="0"/>
          <a:chExt cx="0" cy="0"/>
        </a:xfrm>
      </p:grpSpPr>
      <p:sp>
        <p:nvSpPr>
          <p:cNvPr id="403" name="Google Shape;403;p10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4" name="Google Shape;404;p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5" name="Shape 405"/>
        <p:cNvGrpSpPr/>
        <p:nvPr/>
      </p:nvGrpSpPr>
      <p:grpSpPr>
        <a:xfrm>
          <a:off x="0" y="0"/>
          <a:ext cx="0" cy="0"/>
          <a:chOff x="0" y="0"/>
          <a:chExt cx="0" cy="0"/>
        </a:xfrm>
      </p:grpSpPr>
      <p:sp>
        <p:nvSpPr>
          <p:cNvPr id="406" name="Google Shape;406;p105"/>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8" name="Google Shape;408;p10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9" name="Google Shape;409;p10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42900" lvl="1" marL="914400" rtl="0">
              <a:spcBef>
                <a:spcPts val="1600"/>
              </a:spcBef>
              <a:spcAft>
                <a:spcPts val="0"/>
              </a:spcAft>
              <a:buClr>
                <a:schemeClr val="dk1"/>
              </a:buClr>
              <a:buSzPts val="1800"/>
              <a:buChar char="○"/>
              <a:defRPr>
                <a:solidFill>
                  <a:schemeClr val="dk1"/>
                </a:solidFill>
              </a:defRPr>
            </a:lvl2pPr>
            <a:lvl3pPr indent="-342900" lvl="2" marL="1371600" rtl="0">
              <a:spcBef>
                <a:spcPts val="1600"/>
              </a:spcBef>
              <a:spcAft>
                <a:spcPts val="0"/>
              </a:spcAft>
              <a:buClr>
                <a:schemeClr val="dk1"/>
              </a:buClr>
              <a:buSzPts val="1800"/>
              <a:buChar char="■"/>
              <a:defRPr>
                <a:solidFill>
                  <a:schemeClr val="dk1"/>
                </a:solidFill>
              </a:defRPr>
            </a:lvl3pPr>
            <a:lvl4pPr indent="-342900" lvl="3" marL="1828800" rtl="0">
              <a:spcBef>
                <a:spcPts val="1600"/>
              </a:spcBef>
              <a:spcAft>
                <a:spcPts val="0"/>
              </a:spcAft>
              <a:buClr>
                <a:schemeClr val="dk1"/>
              </a:buClr>
              <a:buSzPts val="1800"/>
              <a:buChar char="●"/>
              <a:defRPr>
                <a:solidFill>
                  <a:schemeClr val="dk1"/>
                </a:solidFill>
              </a:defRPr>
            </a:lvl4pPr>
            <a:lvl5pPr indent="-342900" lvl="4" marL="2286000" rtl="0">
              <a:spcBef>
                <a:spcPts val="1600"/>
              </a:spcBef>
              <a:spcAft>
                <a:spcPts val="0"/>
              </a:spcAft>
              <a:buClr>
                <a:schemeClr val="dk1"/>
              </a:buClr>
              <a:buSzPts val="1800"/>
              <a:buChar char="○"/>
              <a:defRPr>
                <a:solidFill>
                  <a:schemeClr val="dk1"/>
                </a:solidFill>
              </a:defRPr>
            </a:lvl5pPr>
            <a:lvl6pPr indent="-342900" lvl="5" marL="2743200" rtl="0">
              <a:spcBef>
                <a:spcPts val="1600"/>
              </a:spcBef>
              <a:spcAft>
                <a:spcPts val="0"/>
              </a:spcAft>
              <a:buClr>
                <a:schemeClr val="dk1"/>
              </a:buClr>
              <a:buSzPts val="1800"/>
              <a:buChar char="■"/>
              <a:defRPr>
                <a:solidFill>
                  <a:schemeClr val="dk1"/>
                </a:solidFill>
              </a:defRPr>
            </a:lvl6pPr>
            <a:lvl7pPr indent="-342900" lvl="6" marL="3200400" rtl="0">
              <a:spcBef>
                <a:spcPts val="1600"/>
              </a:spcBef>
              <a:spcAft>
                <a:spcPts val="0"/>
              </a:spcAft>
              <a:buClr>
                <a:schemeClr val="dk1"/>
              </a:buClr>
              <a:buSzPts val="1800"/>
              <a:buChar char="●"/>
              <a:defRPr>
                <a:solidFill>
                  <a:schemeClr val="dk1"/>
                </a:solidFill>
              </a:defRPr>
            </a:lvl7pPr>
            <a:lvl8pPr indent="-342900" lvl="7" marL="3657600" rtl="0">
              <a:spcBef>
                <a:spcPts val="1600"/>
              </a:spcBef>
              <a:spcAft>
                <a:spcPts val="0"/>
              </a:spcAft>
              <a:buClr>
                <a:schemeClr val="dk1"/>
              </a:buClr>
              <a:buSzPts val="1800"/>
              <a:buChar char="○"/>
              <a:defRPr>
                <a:solidFill>
                  <a:schemeClr val="dk1"/>
                </a:solidFill>
              </a:defRPr>
            </a:lvl8pPr>
            <a:lvl9pPr indent="-342900" lvl="8" marL="4114800" rtl="0">
              <a:spcBef>
                <a:spcPts val="1600"/>
              </a:spcBef>
              <a:spcAft>
                <a:spcPts val="1600"/>
              </a:spcAft>
              <a:buClr>
                <a:schemeClr val="dk1"/>
              </a:buClr>
              <a:buSzPts val="1800"/>
              <a:buChar char="■"/>
              <a:defRPr>
                <a:solidFill>
                  <a:schemeClr val="dk1"/>
                </a:solidFill>
              </a:defRPr>
            </a:lvl9pPr>
          </a:lstStyle>
          <a:p/>
        </p:txBody>
      </p:sp>
      <p:sp>
        <p:nvSpPr>
          <p:cNvPr id="410" name="Google Shape;410;p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1" name="Shape 411"/>
        <p:cNvGrpSpPr/>
        <p:nvPr/>
      </p:nvGrpSpPr>
      <p:grpSpPr>
        <a:xfrm>
          <a:off x="0" y="0"/>
          <a:ext cx="0" cy="0"/>
          <a:chOff x="0" y="0"/>
          <a:chExt cx="0" cy="0"/>
        </a:xfrm>
      </p:grpSpPr>
      <p:sp>
        <p:nvSpPr>
          <p:cNvPr id="412" name="Google Shape;412;p10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13" name="Google Shape;413;p1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4" name="Shape 414"/>
        <p:cNvGrpSpPr/>
        <p:nvPr/>
      </p:nvGrpSpPr>
      <p:grpSpPr>
        <a:xfrm>
          <a:off x="0" y="0"/>
          <a:ext cx="0" cy="0"/>
          <a:chOff x="0" y="0"/>
          <a:chExt cx="0" cy="0"/>
        </a:xfrm>
      </p:grpSpPr>
      <p:sp>
        <p:nvSpPr>
          <p:cNvPr id="415" name="Google Shape;415;p10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16" name="Google Shape;416;p10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42900" lvl="1" marL="914400" rtl="0" algn="ctr">
              <a:spcBef>
                <a:spcPts val="1600"/>
              </a:spcBef>
              <a:spcAft>
                <a:spcPts val="0"/>
              </a:spcAft>
              <a:buSzPts val="1800"/>
              <a:buChar char="○"/>
              <a:defRPr/>
            </a:lvl2pPr>
            <a:lvl3pPr indent="-342900" lvl="2" marL="1371600" rtl="0" algn="ctr">
              <a:spcBef>
                <a:spcPts val="1600"/>
              </a:spcBef>
              <a:spcAft>
                <a:spcPts val="0"/>
              </a:spcAft>
              <a:buSzPts val="1800"/>
              <a:buChar char="■"/>
              <a:defRPr/>
            </a:lvl3pPr>
            <a:lvl4pPr indent="-342900" lvl="3" marL="1828800" rtl="0" algn="ctr">
              <a:spcBef>
                <a:spcPts val="1600"/>
              </a:spcBef>
              <a:spcAft>
                <a:spcPts val="0"/>
              </a:spcAft>
              <a:buSzPts val="1800"/>
              <a:buChar char="●"/>
              <a:defRPr/>
            </a:lvl4pPr>
            <a:lvl5pPr indent="-342900" lvl="4" marL="2286000" rtl="0" algn="ctr">
              <a:spcBef>
                <a:spcPts val="1600"/>
              </a:spcBef>
              <a:spcAft>
                <a:spcPts val="0"/>
              </a:spcAft>
              <a:buSzPts val="1800"/>
              <a:buChar char="○"/>
              <a:defRPr/>
            </a:lvl5pPr>
            <a:lvl6pPr indent="-342900" lvl="5" marL="2743200" rtl="0" algn="ctr">
              <a:spcBef>
                <a:spcPts val="1600"/>
              </a:spcBef>
              <a:spcAft>
                <a:spcPts val="0"/>
              </a:spcAft>
              <a:buSzPts val="1800"/>
              <a:buChar char="■"/>
              <a:defRPr/>
            </a:lvl6pPr>
            <a:lvl7pPr indent="-342900" lvl="6" marL="3200400" rtl="0" algn="ctr">
              <a:spcBef>
                <a:spcPts val="1600"/>
              </a:spcBef>
              <a:spcAft>
                <a:spcPts val="0"/>
              </a:spcAft>
              <a:buSzPts val="1800"/>
              <a:buChar char="●"/>
              <a:defRPr/>
            </a:lvl7pPr>
            <a:lvl8pPr indent="-342900" lvl="7" marL="3657600" rtl="0" algn="ctr">
              <a:spcBef>
                <a:spcPts val="1600"/>
              </a:spcBef>
              <a:spcAft>
                <a:spcPts val="0"/>
              </a:spcAft>
              <a:buSzPts val="1800"/>
              <a:buChar char="○"/>
              <a:defRPr/>
            </a:lvl8pPr>
            <a:lvl9pPr indent="-342900" lvl="8" marL="4114800" rtl="0" algn="ctr">
              <a:spcBef>
                <a:spcPts val="1600"/>
              </a:spcBef>
              <a:spcAft>
                <a:spcPts val="1600"/>
              </a:spcAft>
              <a:buSzPts val="1800"/>
              <a:buChar char="■"/>
              <a:defRPr/>
            </a:lvl9pPr>
          </a:lstStyle>
          <a:p/>
        </p:txBody>
      </p:sp>
      <p:sp>
        <p:nvSpPr>
          <p:cNvPr id="417" name="Google Shape;417;p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8" name="Shape 418"/>
        <p:cNvGrpSpPr/>
        <p:nvPr/>
      </p:nvGrpSpPr>
      <p:grpSpPr>
        <a:xfrm>
          <a:off x="0" y="0"/>
          <a:ext cx="0" cy="0"/>
          <a:chOff x="0" y="0"/>
          <a:chExt cx="0" cy="0"/>
        </a:xfrm>
      </p:grpSpPr>
      <p:sp>
        <p:nvSpPr>
          <p:cNvPr id="419" name="Google Shape;419;p1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7.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0.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9.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2.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2" Type="http://schemas.openxmlformats.org/officeDocument/2006/relationships/theme" Target="../theme/theme8.xml"/><Relationship Id="rId9" Type="http://schemas.openxmlformats.org/officeDocument/2006/relationships/slideLayout" Target="../slideLayouts/slideLayout64.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2" Type="http://schemas.openxmlformats.org/officeDocument/2006/relationships/theme" Target="../theme/theme1.xml"/><Relationship Id="rId9" Type="http://schemas.openxmlformats.org/officeDocument/2006/relationships/slideLayout" Target="../slideLayouts/slideLayout75.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2" Type="http://schemas.openxmlformats.org/officeDocument/2006/relationships/theme" Target="../theme/theme3.xml"/><Relationship Id="rId9" Type="http://schemas.openxmlformats.org/officeDocument/2006/relationships/slideLayout" Target="../slideLayouts/slideLayout86.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2" Type="http://schemas.openxmlformats.org/officeDocument/2006/relationships/theme" Target="../theme/theme6.xml"/><Relationship Id="rId9" Type="http://schemas.openxmlformats.org/officeDocument/2006/relationships/slideLayout" Target="../slideLayouts/slideLayout97.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A4C2F4"/>
              </a:buClr>
              <a:buSzPts val="2800"/>
              <a:buFont typeface="Proxima Nova"/>
              <a:buNone/>
              <a:defRPr b="1" sz="2800">
                <a:solidFill>
                  <a:srgbClr val="A4C2F4"/>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Proxima Nova"/>
              <a:buChar char="●"/>
              <a:defRPr sz="1800">
                <a:solidFill>
                  <a:srgbClr val="FFFFFF"/>
                </a:solidFill>
                <a:latin typeface="Proxima Nova"/>
                <a:ea typeface="Proxima Nova"/>
                <a:cs typeface="Proxima Nova"/>
                <a:sym typeface="Proxima Nova"/>
              </a:defRPr>
            </a:lvl1pPr>
            <a:lvl2pPr indent="-317500" lvl="1" marL="9144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2pPr>
            <a:lvl3pPr indent="-317500" lvl="2" marL="13716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indent="-317500" lvl="3" marL="18288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4pPr>
            <a:lvl5pPr indent="-317500" lvl="4" marL="22860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5pPr>
            <a:lvl6pPr indent="-317500" lvl="5" marL="27432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6pPr>
            <a:lvl7pPr indent="-317500" lvl="6" marL="32004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7pPr>
            <a:lvl8pPr indent="-317500" lvl="7" marL="365760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8pPr>
            <a:lvl9pPr indent="-317500" lvl="8" marL="4114800">
              <a:lnSpc>
                <a:spcPct val="115000"/>
              </a:lnSpc>
              <a:spcBef>
                <a:spcPts val="1600"/>
              </a:spcBef>
              <a:spcAft>
                <a:spcPts val="1600"/>
              </a:spcAft>
              <a:buClr>
                <a:srgbClr val="FFFFFF"/>
              </a:buClr>
              <a:buSzPts val="1400"/>
              <a:buFont typeface="Proxima Nova"/>
              <a:buChar char="■"/>
              <a:defRPr>
                <a:solidFill>
                  <a:srgbClr val="FFFFFF"/>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Proxima Nova"/>
                <a:ea typeface="Proxima Nova"/>
                <a:cs typeface="Proxima Nova"/>
                <a:sym typeface="Proxima Nova"/>
              </a:defRPr>
            </a:lvl1pPr>
            <a:lvl2pPr lvl="1" algn="r">
              <a:buNone/>
              <a:defRPr sz="1000">
                <a:solidFill>
                  <a:schemeClr val="lt2"/>
                </a:solidFill>
                <a:latin typeface="Proxima Nova"/>
                <a:ea typeface="Proxima Nova"/>
                <a:cs typeface="Proxima Nova"/>
                <a:sym typeface="Proxima Nova"/>
              </a:defRPr>
            </a:lvl2pPr>
            <a:lvl3pPr lvl="2" algn="r">
              <a:buNone/>
              <a:defRPr sz="1000">
                <a:solidFill>
                  <a:schemeClr val="lt2"/>
                </a:solidFill>
                <a:latin typeface="Proxima Nova"/>
                <a:ea typeface="Proxima Nova"/>
                <a:cs typeface="Proxima Nova"/>
                <a:sym typeface="Proxima Nova"/>
              </a:defRPr>
            </a:lvl3pPr>
            <a:lvl4pPr lvl="3" algn="r">
              <a:buNone/>
              <a:defRPr sz="1000">
                <a:solidFill>
                  <a:schemeClr val="lt2"/>
                </a:solidFill>
                <a:latin typeface="Proxima Nova"/>
                <a:ea typeface="Proxima Nova"/>
                <a:cs typeface="Proxima Nova"/>
                <a:sym typeface="Proxima Nova"/>
              </a:defRPr>
            </a:lvl4pPr>
            <a:lvl5pPr lvl="4" algn="r">
              <a:buNone/>
              <a:defRPr sz="1000">
                <a:solidFill>
                  <a:schemeClr val="lt2"/>
                </a:solidFill>
                <a:latin typeface="Proxima Nova"/>
                <a:ea typeface="Proxima Nova"/>
                <a:cs typeface="Proxima Nova"/>
                <a:sym typeface="Proxima Nova"/>
              </a:defRPr>
            </a:lvl5pPr>
            <a:lvl6pPr lvl="5" algn="r">
              <a:buNone/>
              <a:defRPr sz="1000">
                <a:solidFill>
                  <a:schemeClr val="lt2"/>
                </a:solidFill>
                <a:latin typeface="Proxima Nova"/>
                <a:ea typeface="Proxima Nova"/>
                <a:cs typeface="Proxima Nova"/>
                <a:sym typeface="Proxima Nova"/>
              </a:defRPr>
            </a:lvl6pPr>
            <a:lvl7pPr lvl="6" algn="r">
              <a:buNone/>
              <a:defRPr sz="1000">
                <a:solidFill>
                  <a:schemeClr val="lt2"/>
                </a:solidFill>
                <a:latin typeface="Proxima Nova"/>
                <a:ea typeface="Proxima Nova"/>
                <a:cs typeface="Proxima Nova"/>
                <a:sym typeface="Proxima Nova"/>
              </a:defRPr>
            </a:lvl7pPr>
            <a:lvl8pPr lvl="7" algn="r">
              <a:buNone/>
              <a:defRPr sz="1000">
                <a:solidFill>
                  <a:schemeClr val="lt2"/>
                </a:solidFill>
                <a:latin typeface="Proxima Nova"/>
                <a:ea typeface="Proxima Nova"/>
                <a:cs typeface="Proxima Nova"/>
                <a:sym typeface="Proxima Nova"/>
              </a:defRPr>
            </a:lvl8pPr>
            <a:lvl9pPr lvl="8" algn="r">
              <a:buNone/>
              <a:defRPr sz="1000">
                <a:solidFill>
                  <a:schemeClr val="lt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rgbClr val="000000"/>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100" name="Shape 100"/>
        <p:cNvGrpSpPr/>
        <p:nvPr/>
      </p:nvGrpSpPr>
      <p:grpSpPr>
        <a:xfrm>
          <a:off x="0" y="0"/>
          <a:ext cx="0" cy="0"/>
          <a:chOff x="0" y="0"/>
          <a:chExt cx="0" cy="0"/>
        </a:xfrm>
      </p:grpSpPr>
      <p:sp>
        <p:nvSpPr>
          <p:cNvPr id="101" name="Google Shape;101;p25"/>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A4C2F4"/>
              </a:buClr>
              <a:buSzPts val="2800"/>
              <a:buFont typeface="Proxima Nova"/>
              <a:buNone/>
              <a:defRPr b="1" sz="2800">
                <a:solidFill>
                  <a:srgbClr val="A4C2F4"/>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102" name="Google Shape;102;p25"/>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FFFFFF"/>
              </a:buClr>
              <a:buSzPts val="1800"/>
              <a:buFont typeface="Proxima Nova"/>
              <a:buChar char="●"/>
              <a:defRPr sz="1800">
                <a:solidFill>
                  <a:srgbClr val="FFFFFF"/>
                </a:solidFill>
                <a:latin typeface="Proxima Nova"/>
                <a:ea typeface="Proxima Nova"/>
                <a:cs typeface="Proxima Nova"/>
                <a:sym typeface="Proxima Nova"/>
              </a:defRPr>
            </a:lvl1pPr>
            <a:lvl2pPr indent="-317500" lvl="1" marL="914400" rtl="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2pPr>
            <a:lvl3pPr indent="-317500" lvl="2" marL="1371600" rtl="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indent="-317500" lvl="3" marL="1828800" rtl="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4pPr>
            <a:lvl5pPr indent="-317500" lvl="4" marL="2286000" rtl="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5pPr>
            <a:lvl6pPr indent="-317500" lvl="5" marL="2743200" rtl="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6pPr>
            <a:lvl7pPr indent="-317500" lvl="6" marL="3200400" rtl="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7pPr>
            <a:lvl8pPr indent="-317500" lvl="7" marL="3657600" rtl="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rgbClr val="FFFFFF"/>
              </a:buClr>
              <a:buSzPts val="1400"/>
              <a:buFont typeface="Proxima Nova"/>
              <a:buChar char="■"/>
              <a:defRPr>
                <a:solidFill>
                  <a:srgbClr val="FFFFFF"/>
                </a:solidFill>
                <a:latin typeface="Proxima Nova"/>
                <a:ea typeface="Proxima Nova"/>
                <a:cs typeface="Proxima Nova"/>
                <a:sym typeface="Proxima Nova"/>
              </a:defRPr>
            </a:lvl9pPr>
          </a:lstStyle>
          <a:p/>
        </p:txBody>
      </p:sp>
      <p:sp>
        <p:nvSpPr>
          <p:cNvPr id="103" name="Google Shape;10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Proxima Nova"/>
                <a:ea typeface="Proxima Nova"/>
                <a:cs typeface="Proxima Nova"/>
                <a:sym typeface="Proxima Nova"/>
              </a:defRPr>
            </a:lvl1pPr>
            <a:lvl2pPr lvl="1" rtl="0" algn="r">
              <a:buNone/>
              <a:defRPr sz="1000">
                <a:solidFill>
                  <a:schemeClr val="lt2"/>
                </a:solidFill>
                <a:latin typeface="Proxima Nova"/>
                <a:ea typeface="Proxima Nova"/>
                <a:cs typeface="Proxima Nova"/>
                <a:sym typeface="Proxima Nova"/>
              </a:defRPr>
            </a:lvl2pPr>
            <a:lvl3pPr lvl="2" rtl="0" algn="r">
              <a:buNone/>
              <a:defRPr sz="1000">
                <a:solidFill>
                  <a:schemeClr val="lt2"/>
                </a:solidFill>
                <a:latin typeface="Proxima Nova"/>
                <a:ea typeface="Proxima Nova"/>
                <a:cs typeface="Proxima Nova"/>
                <a:sym typeface="Proxima Nova"/>
              </a:defRPr>
            </a:lvl3pPr>
            <a:lvl4pPr lvl="3" rtl="0" algn="r">
              <a:buNone/>
              <a:defRPr sz="1000">
                <a:solidFill>
                  <a:schemeClr val="lt2"/>
                </a:solidFill>
                <a:latin typeface="Proxima Nova"/>
                <a:ea typeface="Proxima Nova"/>
                <a:cs typeface="Proxima Nova"/>
                <a:sym typeface="Proxima Nova"/>
              </a:defRPr>
            </a:lvl4pPr>
            <a:lvl5pPr lvl="4" rtl="0" algn="r">
              <a:buNone/>
              <a:defRPr sz="1000">
                <a:solidFill>
                  <a:schemeClr val="lt2"/>
                </a:solidFill>
                <a:latin typeface="Proxima Nova"/>
                <a:ea typeface="Proxima Nova"/>
                <a:cs typeface="Proxima Nova"/>
                <a:sym typeface="Proxima Nova"/>
              </a:defRPr>
            </a:lvl5pPr>
            <a:lvl6pPr lvl="5" rtl="0" algn="r">
              <a:buNone/>
              <a:defRPr sz="1000">
                <a:solidFill>
                  <a:schemeClr val="lt2"/>
                </a:solidFill>
                <a:latin typeface="Proxima Nova"/>
                <a:ea typeface="Proxima Nova"/>
                <a:cs typeface="Proxima Nova"/>
                <a:sym typeface="Proxima Nova"/>
              </a:defRPr>
            </a:lvl6pPr>
            <a:lvl7pPr lvl="6" rtl="0" algn="r">
              <a:buNone/>
              <a:defRPr sz="1000">
                <a:solidFill>
                  <a:schemeClr val="lt2"/>
                </a:solidFill>
                <a:latin typeface="Proxima Nova"/>
                <a:ea typeface="Proxima Nova"/>
                <a:cs typeface="Proxima Nova"/>
                <a:sym typeface="Proxima Nova"/>
              </a:defRPr>
            </a:lvl7pPr>
            <a:lvl8pPr lvl="7" rtl="0" algn="r">
              <a:buNone/>
              <a:defRPr sz="1000">
                <a:solidFill>
                  <a:schemeClr val="lt2"/>
                </a:solidFill>
                <a:latin typeface="Proxima Nova"/>
                <a:ea typeface="Proxima Nova"/>
                <a:cs typeface="Proxima Nova"/>
                <a:sym typeface="Proxima Nova"/>
              </a:defRPr>
            </a:lvl8pPr>
            <a:lvl9pPr lvl="8" rtl="0" algn="r">
              <a:buNone/>
              <a:defRPr sz="1000">
                <a:solidFill>
                  <a:schemeClr val="lt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145" name="Shape 145"/>
        <p:cNvGrpSpPr/>
        <p:nvPr/>
      </p:nvGrpSpPr>
      <p:grpSpPr>
        <a:xfrm>
          <a:off x="0" y="0"/>
          <a:ext cx="0" cy="0"/>
          <a:chOff x="0" y="0"/>
          <a:chExt cx="0" cy="0"/>
        </a:xfrm>
      </p:grpSpPr>
      <p:sp>
        <p:nvSpPr>
          <p:cNvPr id="146" name="Google Shape;14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9FC5E8"/>
              </a:buClr>
              <a:buSzPts val="2400"/>
              <a:buFont typeface="Proxima Nova"/>
              <a:buNone/>
              <a:defRPr b="1" sz="2400">
                <a:solidFill>
                  <a:srgbClr val="9FC5E8"/>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7" name="Google Shape;14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Proxima Nova"/>
              <a:buChar char="●"/>
              <a:defRPr b="1" sz="1800">
                <a:solidFill>
                  <a:schemeClr val="lt2"/>
                </a:solidFill>
                <a:latin typeface="Proxima Nova"/>
                <a:ea typeface="Proxima Nova"/>
                <a:cs typeface="Proxima Nova"/>
                <a:sym typeface="Proxima Nova"/>
              </a:defRPr>
            </a:lvl1pPr>
            <a:lvl2pPr indent="-342900" lvl="1" marL="914400" rtl="0">
              <a:lnSpc>
                <a:spcPct val="115000"/>
              </a:lnSpc>
              <a:spcBef>
                <a:spcPts val="1600"/>
              </a:spcBef>
              <a:spcAft>
                <a:spcPts val="0"/>
              </a:spcAft>
              <a:buClr>
                <a:srgbClr val="FFFFFF"/>
              </a:buClr>
              <a:buSzPts val="1800"/>
              <a:buFont typeface="Proxima Nova"/>
              <a:buChar char="○"/>
              <a:defRPr b="1" sz="1800">
                <a:solidFill>
                  <a:srgbClr val="FFFFFF"/>
                </a:solidFill>
                <a:latin typeface="Proxima Nova"/>
                <a:ea typeface="Proxima Nova"/>
                <a:cs typeface="Proxima Nova"/>
                <a:sym typeface="Proxima Nova"/>
              </a:defRPr>
            </a:lvl2pPr>
            <a:lvl3pPr indent="-342900" lvl="2" marL="1371600" rtl="0">
              <a:lnSpc>
                <a:spcPct val="115000"/>
              </a:lnSpc>
              <a:spcBef>
                <a:spcPts val="1600"/>
              </a:spcBef>
              <a:spcAft>
                <a:spcPts val="0"/>
              </a:spcAft>
              <a:buClr>
                <a:srgbClr val="B6D7A8"/>
              </a:buClr>
              <a:buSzPts val="1800"/>
              <a:buFont typeface="Proxima Nova"/>
              <a:buChar char="■"/>
              <a:defRPr sz="1800">
                <a:solidFill>
                  <a:srgbClr val="B6D7A8"/>
                </a:solidFill>
                <a:latin typeface="Proxima Nova"/>
                <a:ea typeface="Proxima Nova"/>
                <a:cs typeface="Proxima Nova"/>
                <a:sym typeface="Proxima Nova"/>
              </a:defRPr>
            </a:lvl3pPr>
            <a:lvl4pPr indent="-342900" lvl="3" marL="1828800" rtl="0">
              <a:lnSpc>
                <a:spcPct val="115000"/>
              </a:lnSpc>
              <a:spcBef>
                <a:spcPts val="1600"/>
              </a:spcBef>
              <a:spcAft>
                <a:spcPts val="0"/>
              </a:spcAft>
              <a:buClr>
                <a:srgbClr val="9FC5E8"/>
              </a:buClr>
              <a:buSzPts val="1800"/>
              <a:buFont typeface="Proxima Nova"/>
              <a:buChar char="●"/>
              <a:defRPr sz="1800">
                <a:solidFill>
                  <a:srgbClr val="9FC5E8"/>
                </a:solidFill>
                <a:latin typeface="Proxima Nova"/>
                <a:ea typeface="Proxima Nova"/>
                <a:cs typeface="Proxima Nova"/>
                <a:sym typeface="Proxima Nova"/>
              </a:defRPr>
            </a:lvl4pPr>
            <a:lvl5pPr indent="-342900" lvl="4" marL="2286000" rtl="0">
              <a:lnSpc>
                <a:spcPct val="115000"/>
              </a:lnSpc>
              <a:spcBef>
                <a:spcPts val="1600"/>
              </a:spcBef>
              <a:spcAft>
                <a:spcPts val="0"/>
              </a:spcAft>
              <a:buClr>
                <a:schemeClr val="lt2"/>
              </a:buClr>
              <a:buSzPts val="1800"/>
              <a:buFont typeface="Proxima Nova"/>
              <a:buChar char="○"/>
              <a:defRPr b="1" sz="1800">
                <a:solidFill>
                  <a:schemeClr val="lt2"/>
                </a:solidFill>
                <a:latin typeface="Proxima Nova"/>
                <a:ea typeface="Proxima Nova"/>
                <a:cs typeface="Proxima Nova"/>
                <a:sym typeface="Proxima Nova"/>
              </a:defRPr>
            </a:lvl5pPr>
            <a:lvl6pPr indent="-342900" lvl="5" marL="2743200" rtl="0">
              <a:lnSpc>
                <a:spcPct val="115000"/>
              </a:lnSpc>
              <a:spcBef>
                <a:spcPts val="1600"/>
              </a:spcBef>
              <a:spcAft>
                <a:spcPts val="0"/>
              </a:spcAft>
              <a:buClr>
                <a:schemeClr val="lt2"/>
              </a:buClr>
              <a:buSzPts val="1800"/>
              <a:buFont typeface="Proxima Nova"/>
              <a:buChar char="■"/>
              <a:defRPr b="1" sz="1800">
                <a:solidFill>
                  <a:schemeClr val="lt2"/>
                </a:solidFill>
                <a:latin typeface="Proxima Nova"/>
                <a:ea typeface="Proxima Nova"/>
                <a:cs typeface="Proxima Nova"/>
                <a:sym typeface="Proxima Nova"/>
              </a:defRPr>
            </a:lvl6pPr>
            <a:lvl7pPr indent="-342900" lvl="6" marL="3200400" rtl="0">
              <a:lnSpc>
                <a:spcPct val="115000"/>
              </a:lnSpc>
              <a:spcBef>
                <a:spcPts val="1600"/>
              </a:spcBef>
              <a:spcAft>
                <a:spcPts val="0"/>
              </a:spcAft>
              <a:buClr>
                <a:schemeClr val="lt2"/>
              </a:buClr>
              <a:buSzPts val="1800"/>
              <a:buFont typeface="Proxima Nova"/>
              <a:buChar char="●"/>
              <a:defRPr b="1" sz="1800">
                <a:solidFill>
                  <a:schemeClr val="lt2"/>
                </a:solidFill>
                <a:latin typeface="Proxima Nova"/>
                <a:ea typeface="Proxima Nova"/>
                <a:cs typeface="Proxima Nova"/>
                <a:sym typeface="Proxima Nova"/>
              </a:defRPr>
            </a:lvl7pPr>
            <a:lvl8pPr indent="-342900" lvl="7" marL="3657600" rtl="0">
              <a:lnSpc>
                <a:spcPct val="115000"/>
              </a:lnSpc>
              <a:spcBef>
                <a:spcPts val="1600"/>
              </a:spcBef>
              <a:spcAft>
                <a:spcPts val="0"/>
              </a:spcAft>
              <a:buClr>
                <a:schemeClr val="lt2"/>
              </a:buClr>
              <a:buSzPts val="1800"/>
              <a:buFont typeface="Proxima Nova"/>
              <a:buChar char="○"/>
              <a:defRPr b="1" sz="1800">
                <a:solidFill>
                  <a:schemeClr val="lt2"/>
                </a:solidFill>
                <a:latin typeface="Proxima Nova"/>
                <a:ea typeface="Proxima Nova"/>
                <a:cs typeface="Proxima Nova"/>
                <a:sym typeface="Proxima Nova"/>
              </a:defRPr>
            </a:lvl8pPr>
            <a:lvl9pPr indent="-342900" lvl="8" marL="4114800" rtl="0">
              <a:lnSpc>
                <a:spcPct val="115000"/>
              </a:lnSpc>
              <a:spcBef>
                <a:spcPts val="1600"/>
              </a:spcBef>
              <a:spcAft>
                <a:spcPts val="1600"/>
              </a:spcAft>
              <a:buClr>
                <a:schemeClr val="lt2"/>
              </a:buClr>
              <a:buSzPts val="1800"/>
              <a:buFont typeface="Proxima Nova"/>
              <a:buChar char="■"/>
              <a:defRPr b="1" sz="1800">
                <a:solidFill>
                  <a:schemeClr val="lt2"/>
                </a:solidFill>
                <a:latin typeface="Proxima Nova"/>
                <a:ea typeface="Proxima Nova"/>
                <a:cs typeface="Proxima Nova"/>
                <a:sym typeface="Proxima Nova"/>
              </a:defRPr>
            </a:lvl9pPr>
          </a:lstStyle>
          <a:p/>
        </p:txBody>
      </p:sp>
      <p:sp>
        <p:nvSpPr>
          <p:cNvPr id="148" name="Google Shape;14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190" name="Shape 190"/>
        <p:cNvGrpSpPr/>
        <p:nvPr/>
      </p:nvGrpSpPr>
      <p:grpSpPr>
        <a:xfrm>
          <a:off x="0" y="0"/>
          <a:ext cx="0" cy="0"/>
          <a:chOff x="0" y="0"/>
          <a:chExt cx="0" cy="0"/>
        </a:xfrm>
      </p:grpSpPr>
      <p:sp>
        <p:nvSpPr>
          <p:cNvPr id="191" name="Google Shape;191;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9FC5E8"/>
              </a:buClr>
              <a:buSzPts val="2400"/>
              <a:buFont typeface="Proxima Nova"/>
              <a:buNone/>
              <a:defRPr b="1" sz="2400">
                <a:solidFill>
                  <a:srgbClr val="9FC5E8"/>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92" name="Google Shape;192;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FFFFFF"/>
              </a:buClr>
              <a:buSzPts val="1800"/>
              <a:buFont typeface="Proxima Nova"/>
              <a:buChar char="●"/>
              <a:defRPr b="1" sz="1800">
                <a:solidFill>
                  <a:srgbClr val="FFFFFF"/>
                </a:solidFill>
                <a:latin typeface="Proxima Nova"/>
                <a:ea typeface="Proxima Nova"/>
                <a:cs typeface="Proxima Nova"/>
                <a:sym typeface="Proxima Nova"/>
              </a:defRPr>
            </a:lvl1pPr>
            <a:lvl2pPr indent="-342900" lvl="1" marL="914400" rtl="0">
              <a:lnSpc>
                <a:spcPct val="115000"/>
              </a:lnSpc>
              <a:spcBef>
                <a:spcPts val="1600"/>
              </a:spcBef>
              <a:spcAft>
                <a:spcPts val="0"/>
              </a:spcAft>
              <a:buClr>
                <a:srgbClr val="B6D7A8"/>
              </a:buClr>
              <a:buSzPts val="1800"/>
              <a:buFont typeface="Proxima Nova"/>
              <a:buChar char="○"/>
              <a:defRPr sz="1800">
                <a:solidFill>
                  <a:srgbClr val="B6D7A8"/>
                </a:solidFill>
                <a:latin typeface="Proxima Nova"/>
                <a:ea typeface="Proxima Nova"/>
                <a:cs typeface="Proxima Nova"/>
                <a:sym typeface="Proxima Nova"/>
              </a:defRPr>
            </a:lvl2pPr>
            <a:lvl3pPr indent="-317500" lvl="2" marL="1371600" rtl="0">
              <a:lnSpc>
                <a:spcPct val="115000"/>
              </a:lnSpc>
              <a:spcBef>
                <a:spcPts val="1600"/>
              </a:spcBef>
              <a:spcAft>
                <a:spcPts val="0"/>
              </a:spcAft>
              <a:buClr>
                <a:srgbClr val="FFFFFF"/>
              </a:buClr>
              <a:buSzPts val="1400"/>
              <a:buFont typeface="Proxima Nova"/>
              <a:buChar char="■"/>
              <a:defRPr b="1">
                <a:solidFill>
                  <a:srgbClr val="FFFFFF"/>
                </a:solidFill>
                <a:latin typeface="Proxima Nova"/>
                <a:ea typeface="Proxima Nova"/>
                <a:cs typeface="Proxima Nova"/>
                <a:sym typeface="Proxima Nova"/>
              </a:defRPr>
            </a:lvl3pPr>
            <a:lvl4pPr indent="-317500" lvl="3" marL="1828800" rtl="0">
              <a:lnSpc>
                <a:spcPct val="115000"/>
              </a:lnSpc>
              <a:spcBef>
                <a:spcPts val="1600"/>
              </a:spcBef>
              <a:spcAft>
                <a:spcPts val="0"/>
              </a:spcAft>
              <a:buClr>
                <a:srgbClr val="9FC5E8"/>
              </a:buClr>
              <a:buSzPts val="1400"/>
              <a:buFont typeface="Proxima Nova"/>
              <a:buChar char="●"/>
              <a:defRPr>
                <a:solidFill>
                  <a:srgbClr val="9FC5E8"/>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lt2"/>
              </a:buClr>
              <a:buSzPts val="1400"/>
              <a:buFont typeface="Proxima Nova"/>
              <a:buChar char="○"/>
              <a:defRPr>
                <a:solidFill>
                  <a:schemeClr val="lt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lt2"/>
              </a:buClr>
              <a:buSzPts val="1400"/>
              <a:buFont typeface="Proxima Nova"/>
              <a:buChar char="■"/>
              <a:defRPr>
                <a:solidFill>
                  <a:schemeClr val="lt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lt2"/>
              </a:buClr>
              <a:buSzPts val="1400"/>
              <a:buFont typeface="Proxima Nova"/>
              <a:buChar char="●"/>
              <a:defRPr>
                <a:solidFill>
                  <a:schemeClr val="lt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lt2"/>
              </a:buClr>
              <a:buSzPts val="1400"/>
              <a:buFont typeface="Proxima Nova"/>
              <a:buChar char="○"/>
              <a:defRPr>
                <a:solidFill>
                  <a:schemeClr val="lt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lt2"/>
              </a:buClr>
              <a:buSzPts val="1400"/>
              <a:buFont typeface="Proxima Nova"/>
              <a:buChar char="■"/>
              <a:defRPr>
                <a:solidFill>
                  <a:schemeClr val="lt2"/>
                </a:solidFill>
                <a:latin typeface="Proxima Nova"/>
                <a:ea typeface="Proxima Nova"/>
                <a:cs typeface="Proxima Nova"/>
                <a:sym typeface="Proxima Nova"/>
              </a:defRPr>
            </a:lvl9pPr>
          </a:lstStyle>
          <a:p/>
        </p:txBody>
      </p:sp>
      <p:sp>
        <p:nvSpPr>
          <p:cNvPr id="193" name="Google Shape;193;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235" name="Shape 235"/>
        <p:cNvGrpSpPr/>
        <p:nvPr/>
      </p:nvGrpSpPr>
      <p:grpSpPr>
        <a:xfrm>
          <a:off x="0" y="0"/>
          <a:ext cx="0" cy="0"/>
          <a:chOff x="0" y="0"/>
          <a:chExt cx="0" cy="0"/>
        </a:xfrm>
      </p:grpSpPr>
      <p:sp>
        <p:nvSpPr>
          <p:cNvPr id="236" name="Google Shape;236;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9FC5E8"/>
              </a:buClr>
              <a:buSzPts val="2400"/>
              <a:buFont typeface="Proxima Nova"/>
              <a:buNone/>
              <a:defRPr b="1" sz="2400">
                <a:solidFill>
                  <a:srgbClr val="9FC5E8"/>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37" name="Google Shape;237;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FFFFFF"/>
              </a:buClr>
              <a:buSzPts val="1800"/>
              <a:buFont typeface="Proxima Nova"/>
              <a:buChar char="●"/>
              <a:defRPr b="1" sz="1800">
                <a:solidFill>
                  <a:srgbClr val="FFFFFF"/>
                </a:solidFill>
                <a:latin typeface="Proxima Nova"/>
                <a:ea typeface="Proxima Nova"/>
                <a:cs typeface="Proxima Nova"/>
                <a:sym typeface="Proxima Nova"/>
              </a:defRPr>
            </a:lvl1pPr>
            <a:lvl2pPr indent="-342900" lvl="1" marL="914400" rtl="0">
              <a:lnSpc>
                <a:spcPct val="115000"/>
              </a:lnSpc>
              <a:spcBef>
                <a:spcPts val="1600"/>
              </a:spcBef>
              <a:spcAft>
                <a:spcPts val="0"/>
              </a:spcAft>
              <a:buClr>
                <a:srgbClr val="B6D7A8"/>
              </a:buClr>
              <a:buSzPts val="1800"/>
              <a:buFont typeface="Proxima Nova"/>
              <a:buChar char="○"/>
              <a:defRPr b="1" sz="1800">
                <a:solidFill>
                  <a:srgbClr val="B6D7A8"/>
                </a:solidFill>
                <a:latin typeface="Proxima Nova"/>
                <a:ea typeface="Proxima Nova"/>
                <a:cs typeface="Proxima Nova"/>
                <a:sym typeface="Proxima Nova"/>
              </a:defRPr>
            </a:lvl2pPr>
            <a:lvl3pPr indent="-317500" lvl="2" marL="1371600" rtl="0">
              <a:lnSpc>
                <a:spcPct val="115000"/>
              </a:lnSpc>
              <a:spcBef>
                <a:spcPts val="1600"/>
              </a:spcBef>
              <a:spcAft>
                <a:spcPts val="0"/>
              </a:spcAft>
              <a:buClr>
                <a:srgbClr val="FFFFFF"/>
              </a:buClr>
              <a:buSzPts val="1400"/>
              <a:buFont typeface="Proxima Nova"/>
              <a:buChar char="■"/>
              <a:defRPr b="1">
                <a:solidFill>
                  <a:srgbClr val="FFFFFF"/>
                </a:solidFill>
                <a:latin typeface="Proxima Nova"/>
                <a:ea typeface="Proxima Nova"/>
                <a:cs typeface="Proxima Nova"/>
                <a:sym typeface="Proxima Nova"/>
              </a:defRPr>
            </a:lvl3pPr>
            <a:lvl4pPr indent="-317500" lvl="3" marL="1828800" rtl="0">
              <a:lnSpc>
                <a:spcPct val="115000"/>
              </a:lnSpc>
              <a:spcBef>
                <a:spcPts val="1600"/>
              </a:spcBef>
              <a:spcAft>
                <a:spcPts val="0"/>
              </a:spcAft>
              <a:buClr>
                <a:srgbClr val="9FC5E8"/>
              </a:buClr>
              <a:buSzPts val="1400"/>
              <a:buFont typeface="Proxima Nova"/>
              <a:buChar char="●"/>
              <a:defRPr b="1">
                <a:solidFill>
                  <a:srgbClr val="9FC5E8"/>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lt2"/>
              </a:buClr>
              <a:buSzPts val="1400"/>
              <a:buFont typeface="Proxima Nova"/>
              <a:buChar char="○"/>
              <a:defRPr>
                <a:solidFill>
                  <a:schemeClr val="lt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lt2"/>
              </a:buClr>
              <a:buSzPts val="1400"/>
              <a:buFont typeface="Proxima Nova"/>
              <a:buChar char="■"/>
              <a:defRPr>
                <a:solidFill>
                  <a:schemeClr val="lt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lt2"/>
              </a:buClr>
              <a:buSzPts val="1400"/>
              <a:buFont typeface="Proxima Nova"/>
              <a:buChar char="●"/>
              <a:defRPr>
                <a:solidFill>
                  <a:schemeClr val="lt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lt2"/>
              </a:buClr>
              <a:buSzPts val="1400"/>
              <a:buFont typeface="Proxima Nova"/>
              <a:buChar char="○"/>
              <a:defRPr>
                <a:solidFill>
                  <a:schemeClr val="lt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lt2"/>
              </a:buClr>
              <a:buSzPts val="1400"/>
              <a:buFont typeface="Proxima Nova"/>
              <a:buChar char="■"/>
              <a:defRPr>
                <a:solidFill>
                  <a:schemeClr val="lt2"/>
                </a:solidFill>
                <a:latin typeface="Proxima Nova"/>
                <a:ea typeface="Proxima Nova"/>
                <a:cs typeface="Proxima Nova"/>
                <a:sym typeface="Proxima Nova"/>
              </a:defRPr>
            </a:lvl9pPr>
          </a:lstStyle>
          <a:p/>
        </p:txBody>
      </p:sp>
      <p:sp>
        <p:nvSpPr>
          <p:cNvPr id="238" name="Google Shape;238;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rgbClr val="000000"/>
        </a:solidFill>
      </p:bgPr>
    </p:bg>
    <p:spTree>
      <p:nvGrpSpPr>
        <p:cNvPr id="280" name="Shape 280"/>
        <p:cNvGrpSpPr/>
        <p:nvPr/>
      </p:nvGrpSpPr>
      <p:grpSpPr>
        <a:xfrm>
          <a:off x="0" y="0"/>
          <a:ext cx="0" cy="0"/>
          <a:chOff x="0" y="0"/>
          <a:chExt cx="0" cy="0"/>
        </a:xfrm>
      </p:grpSpPr>
      <p:sp>
        <p:nvSpPr>
          <p:cNvPr id="281" name="Google Shape;281;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282" name="Google Shape;282;p7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283" name="Google Shape;283;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330" name="Shape 330"/>
        <p:cNvGrpSpPr/>
        <p:nvPr/>
      </p:nvGrpSpPr>
      <p:grpSpPr>
        <a:xfrm>
          <a:off x="0" y="0"/>
          <a:ext cx="0" cy="0"/>
          <a:chOff x="0" y="0"/>
          <a:chExt cx="0" cy="0"/>
        </a:xfrm>
      </p:grpSpPr>
      <p:sp>
        <p:nvSpPr>
          <p:cNvPr id="331" name="Google Shape;331;p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9FC5E8"/>
              </a:buClr>
              <a:buSzPts val="2400"/>
              <a:buFont typeface="Proxima Nova"/>
              <a:buNone/>
              <a:defRPr b="1" sz="2400">
                <a:solidFill>
                  <a:srgbClr val="9FC5E8"/>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32" name="Google Shape;332;p8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FFFFFF"/>
              </a:buClr>
              <a:buSzPts val="1800"/>
              <a:buFont typeface="Proxima Nova"/>
              <a:buChar char="●"/>
              <a:defRPr b="1" sz="1800">
                <a:solidFill>
                  <a:srgbClr val="FFFFFF"/>
                </a:solidFill>
                <a:latin typeface="Proxima Nova"/>
                <a:ea typeface="Proxima Nova"/>
                <a:cs typeface="Proxima Nova"/>
                <a:sym typeface="Proxima Nova"/>
              </a:defRPr>
            </a:lvl1pPr>
            <a:lvl2pPr indent="-342900" lvl="1" marL="914400" rtl="0">
              <a:lnSpc>
                <a:spcPct val="115000"/>
              </a:lnSpc>
              <a:spcBef>
                <a:spcPts val="1600"/>
              </a:spcBef>
              <a:spcAft>
                <a:spcPts val="0"/>
              </a:spcAft>
              <a:buClr>
                <a:srgbClr val="B6D7A8"/>
              </a:buClr>
              <a:buSzPts val="1800"/>
              <a:buFont typeface="Proxima Nova"/>
              <a:buChar char="○"/>
              <a:defRPr sz="1800">
                <a:solidFill>
                  <a:srgbClr val="B6D7A8"/>
                </a:solidFill>
                <a:latin typeface="Proxima Nova"/>
                <a:ea typeface="Proxima Nova"/>
                <a:cs typeface="Proxima Nova"/>
                <a:sym typeface="Proxima Nova"/>
              </a:defRPr>
            </a:lvl2pPr>
            <a:lvl3pPr indent="-317500" lvl="2" marL="1371600" rtl="0">
              <a:lnSpc>
                <a:spcPct val="115000"/>
              </a:lnSpc>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indent="-317500" lvl="3" marL="1828800" rtl="0">
              <a:lnSpc>
                <a:spcPct val="115000"/>
              </a:lnSpc>
              <a:spcBef>
                <a:spcPts val="1600"/>
              </a:spcBef>
              <a:spcAft>
                <a:spcPts val="0"/>
              </a:spcAft>
              <a:buClr>
                <a:srgbClr val="9FC5E8"/>
              </a:buClr>
              <a:buSzPts val="1400"/>
              <a:buFont typeface="Proxima Nova"/>
              <a:buChar char="●"/>
              <a:defRPr>
                <a:solidFill>
                  <a:srgbClr val="9FC5E8"/>
                </a:solidFill>
                <a:latin typeface="Proxima Nova"/>
                <a:ea typeface="Proxima Nova"/>
                <a:cs typeface="Proxima Nova"/>
                <a:sym typeface="Proxima Nova"/>
              </a:defRPr>
            </a:lvl4pPr>
            <a:lvl5pPr indent="-342900" lvl="4" marL="2286000" rtl="0">
              <a:lnSpc>
                <a:spcPct val="115000"/>
              </a:lnSpc>
              <a:spcBef>
                <a:spcPts val="1600"/>
              </a:spcBef>
              <a:spcAft>
                <a:spcPts val="0"/>
              </a:spcAft>
              <a:buClr>
                <a:schemeClr val="lt2"/>
              </a:buClr>
              <a:buSzPts val="1800"/>
              <a:buFont typeface="Proxima Nova"/>
              <a:buChar char="○"/>
              <a:defRPr sz="1800">
                <a:solidFill>
                  <a:schemeClr val="lt2"/>
                </a:solidFill>
                <a:latin typeface="Proxima Nova"/>
                <a:ea typeface="Proxima Nova"/>
                <a:cs typeface="Proxima Nova"/>
                <a:sym typeface="Proxima Nova"/>
              </a:defRPr>
            </a:lvl5pPr>
            <a:lvl6pPr indent="-342900" lvl="5" marL="2743200" rtl="0">
              <a:lnSpc>
                <a:spcPct val="115000"/>
              </a:lnSpc>
              <a:spcBef>
                <a:spcPts val="1600"/>
              </a:spcBef>
              <a:spcAft>
                <a:spcPts val="0"/>
              </a:spcAft>
              <a:buClr>
                <a:schemeClr val="lt2"/>
              </a:buClr>
              <a:buSzPts val="1800"/>
              <a:buFont typeface="Proxima Nova"/>
              <a:buChar char="■"/>
              <a:defRPr sz="1800">
                <a:solidFill>
                  <a:schemeClr val="lt2"/>
                </a:solidFill>
                <a:latin typeface="Proxima Nova"/>
                <a:ea typeface="Proxima Nova"/>
                <a:cs typeface="Proxima Nova"/>
                <a:sym typeface="Proxima Nova"/>
              </a:defRPr>
            </a:lvl6pPr>
            <a:lvl7pPr indent="-342900" lvl="6" marL="3200400" rtl="0">
              <a:lnSpc>
                <a:spcPct val="115000"/>
              </a:lnSpc>
              <a:spcBef>
                <a:spcPts val="1600"/>
              </a:spcBef>
              <a:spcAft>
                <a:spcPts val="0"/>
              </a:spcAft>
              <a:buClr>
                <a:schemeClr val="lt2"/>
              </a:buClr>
              <a:buSzPts val="1800"/>
              <a:buFont typeface="Proxima Nova"/>
              <a:buChar char="●"/>
              <a:defRPr sz="1800">
                <a:solidFill>
                  <a:schemeClr val="lt2"/>
                </a:solidFill>
                <a:latin typeface="Proxima Nova"/>
                <a:ea typeface="Proxima Nova"/>
                <a:cs typeface="Proxima Nova"/>
                <a:sym typeface="Proxima Nova"/>
              </a:defRPr>
            </a:lvl7pPr>
            <a:lvl8pPr indent="-342900" lvl="7" marL="3657600" rtl="0">
              <a:lnSpc>
                <a:spcPct val="115000"/>
              </a:lnSpc>
              <a:spcBef>
                <a:spcPts val="1600"/>
              </a:spcBef>
              <a:spcAft>
                <a:spcPts val="0"/>
              </a:spcAft>
              <a:buClr>
                <a:schemeClr val="lt2"/>
              </a:buClr>
              <a:buSzPts val="1800"/>
              <a:buFont typeface="Proxima Nova"/>
              <a:buChar char="○"/>
              <a:defRPr sz="1800">
                <a:solidFill>
                  <a:schemeClr val="lt2"/>
                </a:solidFill>
                <a:latin typeface="Proxima Nova"/>
                <a:ea typeface="Proxima Nova"/>
                <a:cs typeface="Proxima Nova"/>
                <a:sym typeface="Proxima Nova"/>
              </a:defRPr>
            </a:lvl8pPr>
            <a:lvl9pPr indent="-342900" lvl="8" marL="4114800" rtl="0">
              <a:lnSpc>
                <a:spcPct val="115000"/>
              </a:lnSpc>
              <a:spcBef>
                <a:spcPts val="1600"/>
              </a:spcBef>
              <a:spcAft>
                <a:spcPts val="1600"/>
              </a:spcAft>
              <a:buClr>
                <a:schemeClr val="lt2"/>
              </a:buClr>
              <a:buSzPts val="1800"/>
              <a:buFont typeface="Proxima Nova"/>
              <a:buChar char="■"/>
              <a:defRPr sz="1800">
                <a:solidFill>
                  <a:schemeClr val="lt2"/>
                </a:solidFill>
                <a:latin typeface="Proxima Nova"/>
                <a:ea typeface="Proxima Nova"/>
                <a:cs typeface="Proxima Nova"/>
                <a:sym typeface="Proxima Nova"/>
              </a:defRPr>
            </a:lvl9pPr>
          </a:lstStyle>
          <a:p/>
        </p:txBody>
      </p:sp>
      <p:sp>
        <p:nvSpPr>
          <p:cNvPr id="333" name="Google Shape;333;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375" name="Shape 375"/>
        <p:cNvGrpSpPr/>
        <p:nvPr/>
      </p:nvGrpSpPr>
      <p:grpSpPr>
        <a:xfrm>
          <a:off x="0" y="0"/>
          <a:ext cx="0" cy="0"/>
          <a:chOff x="0" y="0"/>
          <a:chExt cx="0" cy="0"/>
        </a:xfrm>
      </p:grpSpPr>
      <p:sp>
        <p:nvSpPr>
          <p:cNvPr id="376" name="Google Shape;376;p9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9FC5E8"/>
              </a:buClr>
              <a:buSzPts val="2400"/>
              <a:buFont typeface="Proxima Nova"/>
              <a:buNone/>
              <a:defRPr b="1" sz="2400">
                <a:solidFill>
                  <a:srgbClr val="9FC5E8"/>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77" name="Google Shape;377;p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Proxima Nova"/>
              <a:buChar char="●"/>
              <a:defRPr b="1" sz="1800">
                <a:solidFill>
                  <a:schemeClr val="lt2"/>
                </a:solidFill>
                <a:latin typeface="Proxima Nova"/>
                <a:ea typeface="Proxima Nova"/>
                <a:cs typeface="Proxima Nova"/>
                <a:sym typeface="Proxima Nova"/>
              </a:defRPr>
            </a:lvl1pPr>
            <a:lvl2pPr indent="-342900" lvl="1" marL="914400" rtl="0">
              <a:lnSpc>
                <a:spcPct val="115000"/>
              </a:lnSpc>
              <a:spcBef>
                <a:spcPts val="1600"/>
              </a:spcBef>
              <a:spcAft>
                <a:spcPts val="0"/>
              </a:spcAft>
              <a:buClr>
                <a:srgbClr val="FFFFFF"/>
              </a:buClr>
              <a:buSzPts val="1800"/>
              <a:buFont typeface="Proxima Nova"/>
              <a:buChar char="○"/>
              <a:defRPr b="1" sz="1800">
                <a:solidFill>
                  <a:srgbClr val="FFFFFF"/>
                </a:solidFill>
                <a:latin typeface="Proxima Nova"/>
                <a:ea typeface="Proxima Nova"/>
                <a:cs typeface="Proxima Nova"/>
                <a:sym typeface="Proxima Nova"/>
              </a:defRPr>
            </a:lvl2pPr>
            <a:lvl3pPr indent="-342900" lvl="2" marL="1371600" rtl="0">
              <a:lnSpc>
                <a:spcPct val="115000"/>
              </a:lnSpc>
              <a:spcBef>
                <a:spcPts val="1600"/>
              </a:spcBef>
              <a:spcAft>
                <a:spcPts val="0"/>
              </a:spcAft>
              <a:buClr>
                <a:srgbClr val="B6D7A8"/>
              </a:buClr>
              <a:buSzPts val="1800"/>
              <a:buFont typeface="Proxima Nova"/>
              <a:buChar char="■"/>
              <a:defRPr sz="1800">
                <a:solidFill>
                  <a:srgbClr val="B6D7A8"/>
                </a:solidFill>
                <a:latin typeface="Proxima Nova"/>
                <a:ea typeface="Proxima Nova"/>
                <a:cs typeface="Proxima Nova"/>
                <a:sym typeface="Proxima Nova"/>
              </a:defRPr>
            </a:lvl3pPr>
            <a:lvl4pPr indent="-342900" lvl="3" marL="1828800" rtl="0">
              <a:lnSpc>
                <a:spcPct val="115000"/>
              </a:lnSpc>
              <a:spcBef>
                <a:spcPts val="1600"/>
              </a:spcBef>
              <a:spcAft>
                <a:spcPts val="0"/>
              </a:spcAft>
              <a:buClr>
                <a:srgbClr val="9FC5E8"/>
              </a:buClr>
              <a:buSzPts val="1800"/>
              <a:buFont typeface="Proxima Nova"/>
              <a:buChar char="●"/>
              <a:defRPr sz="1800">
                <a:solidFill>
                  <a:srgbClr val="9FC5E8"/>
                </a:solidFill>
                <a:latin typeface="Proxima Nova"/>
                <a:ea typeface="Proxima Nova"/>
                <a:cs typeface="Proxima Nova"/>
                <a:sym typeface="Proxima Nova"/>
              </a:defRPr>
            </a:lvl4pPr>
            <a:lvl5pPr indent="-342900" lvl="4" marL="2286000" rtl="0">
              <a:lnSpc>
                <a:spcPct val="115000"/>
              </a:lnSpc>
              <a:spcBef>
                <a:spcPts val="1600"/>
              </a:spcBef>
              <a:spcAft>
                <a:spcPts val="0"/>
              </a:spcAft>
              <a:buClr>
                <a:schemeClr val="lt2"/>
              </a:buClr>
              <a:buSzPts val="1800"/>
              <a:buFont typeface="Proxima Nova"/>
              <a:buChar char="○"/>
              <a:defRPr b="1" sz="1800">
                <a:solidFill>
                  <a:schemeClr val="lt2"/>
                </a:solidFill>
                <a:latin typeface="Proxima Nova"/>
                <a:ea typeface="Proxima Nova"/>
                <a:cs typeface="Proxima Nova"/>
                <a:sym typeface="Proxima Nova"/>
              </a:defRPr>
            </a:lvl5pPr>
            <a:lvl6pPr indent="-342900" lvl="5" marL="2743200" rtl="0">
              <a:lnSpc>
                <a:spcPct val="115000"/>
              </a:lnSpc>
              <a:spcBef>
                <a:spcPts val="1600"/>
              </a:spcBef>
              <a:spcAft>
                <a:spcPts val="0"/>
              </a:spcAft>
              <a:buClr>
                <a:schemeClr val="lt2"/>
              </a:buClr>
              <a:buSzPts val="1800"/>
              <a:buFont typeface="Proxima Nova"/>
              <a:buChar char="■"/>
              <a:defRPr b="1" sz="1800">
                <a:solidFill>
                  <a:schemeClr val="lt2"/>
                </a:solidFill>
                <a:latin typeface="Proxima Nova"/>
                <a:ea typeface="Proxima Nova"/>
                <a:cs typeface="Proxima Nova"/>
                <a:sym typeface="Proxima Nova"/>
              </a:defRPr>
            </a:lvl6pPr>
            <a:lvl7pPr indent="-342900" lvl="6" marL="3200400" rtl="0">
              <a:lnSpc>
                <a:spcPct val="115000"/>
              </a:lnSpc>
              <a:spcBef>
                <a:spcPts val="1600"/>
              </a:spcBef>
              <a:spcAft>
                <a:spcPts val="0"/>
              </a:spcAft>
              <a:buClr>
                <a:schemeClr val="lt2"/>
              </a:buClr>
              <a:buSzPts val="1800"/>
              <a:buFont typeface="Proxima Nova"/>
              <a:buChar char="●"/>
              <a:defRPr b="1" sz="1800">
                <a:solidFill>
                  <a:schemeClr val="lt2"/>
                </a:solidFill>
                <a:latin typeface="Proxima Nova"/>
                <a:ea typeface="Proxima Nova"/>
                <a:cs typeface="Proxima Nova"/>
                <a:sym typeface="Proxima Nova"/>
              </a:defRPr>
            </a:lvl7pPr>
            <a:lvl8pPr indent="-342900" lvl="7" marL="3657600" rtl="0">
              <a:lnSpc>
                <a:spcPct val="115000"/>
              </a:lnSpc>
              <a:spcBef>
                <a:spcPts val="1600"/>
              </a:spcBef>
              <a:spcAft>
                <a:spcPts val="0"/>
              </a:spcAft>
              <a:buClr>
                <a:schemeClr val="lt2"/>
              </a:buClr>
              <a:buSzPts val="1800"/>
              <a:buFont typeface="Proxima Nova"/>
              <a:buChar char="○"/>
              <a:defRPr b="1" sz="1800">
                <a:solidFill>
                  <a:schemeClr val="lt2"/>
                </a:solidFill>
                <a:latin typeface="Proxima Nova"/>
                <a:ea typeface="Proxima Nova"/>
                <a:cs typeface="Proxima Nova"/>
                <a:sym typeface="Proxima Nova"/>
              </a:defRPr>
            </a:lvl8pPr>
            <a:lvl9pPr indent="-342900" lvl="8" marL="4114800" rtl="0">
              <a:lnSpc>
                <a:spcPct val="115000"/>
              </a:lnSpc>
              <a:spcBef>
                <a:spcPts val="1600"/>
              </a:spcBef>
              <a:spcAft>
                <a:spcPts val="1600"/>
              </a:spcAft>
              <a:buClr>
                <a:schemeClr val="lt2"/>
              </a:buClr>
              <a:buSzPts val="1800"/>
              <a:buFont typeface="Proxima Nova"/>
              <a:buChar char="■"/>
              <a:defRPr b="1" sz="1800">
                <a:solidFill>
                  <a:schemeClr val="lt2"/>
                </a:solidFill>
                <a:latin typeface="Proxima Nova"/>
                <a:ea typeface="Proxima Nova"/>
                <a:cs typeface="Proxima Nova"/>
                <a:sym typeface="Proxima Nova"/>
              </a:defRPr>
            </a:lvl9pPr>
          </a:lstStyle>
          <a:p/>
        </p:txBody>
      </p:sp>
      <p:sp>
        <p:nvSpPr>
          <p:cNvPr id="378" name="Google Shape;378;p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learn.jquery.com/events/event-basic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61.xml"/><Relationship Id="rId3" Type="http://schemas.openxmlformats.org/officeDocument/2006/relationships/hyperlink" Target="https://www.twilio.com/blog/2017/08/http-requests-in-node-js.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70.xml"/><Relationship Id="rId3" Type="http://schemas.openxmlformats.org/officeDocument/2006/relationships/hyperlink" Target="https://getbootstrap.com/docs/4.3/components/navbar/" TargetMode="External"/><Relationship Id="rId4" Type="http://schemas.openxmlformats.org/officeDocument/2006/relationships/hyperlink" Target="https://getbootstrap.com/docs/4.3/components/button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09"/>
          <p:cNvSpPr txBox="1"/>
          <p:nvPr>
            <p:ph type="ctrTitle"/>
          </p:nvPr>
        </p:nvSpPr>
        <p:spPr>
          <a:xfrm>
            <a:off x="311708" y="330300"/>
            <a:ext cx="8520600" cy="16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ACC Software Bootcamp</a:t>
            </a:r>
            <a:endParaRPr/>
          </a:p>
        </p:txBody>
      </p:sp>
      <p:sp>
        <p:nvSpPr>
          <p:cNvPr id="425" name="Google Shape;425;p109"/>
          <p:cNvSpPr txBox="1"/>
          <p:nvPr>
            <p:ph idx="1" type="subTitle"/>
          </p:nvPr>
        </p:nvSpPr>
        <p:spPr>
          <a:xfrm>
            <a:off x="311700" y="1787151"/>
            <a:ext cx="8520600" cy="28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Mid-term Review</a:t>
            </a:r>
            <a:endParaRPr/>
          </a:p>
          <a:p>
            <a:pPr indent="0" lvl="0" marL="0" rtl="0" algn="ctr">
              <a:spcBef>
                <a:spcPts val="0"/>
              </a:spcBef>
              <a:spcAft>
                <a:spcPts val="0"/>
              </a:spcAft>
              <a:buNone/>
            </a:pPr>
            <a:r>
              <a:rPr b="1" lang="en" sz="1600">
                <a:solidFill>
                  <a:srgbClr val="FF9900"/>
                </a:solidFill>
                <a:latin typeface="Consolas"/>
                <a:ea typeface="Consolas"/>
                <a:cs typeface="Consolas"/>
                <a:sym typeface="Consolas"/>
              </a:rPr>
              <a:t>JavaScript...</a:t>
            </a:r>
            <a:endParaRPr b="1" sz="1600">
              <a:solidFill>
                <a:srgbClr val="FF9900"/>
              </a:solidFill>
              <a:latin typeface="Consolas"/>
              <a:ea typeface="Consolas"/>
              <a:cs typeface="Consolas"/>
              <a:sym typeface="Consolas"/>
            </a:endParaRPr>
          </a:p>
          <a:p>
            <a:pPr indent="0" lvl="0" marL="0" rtl="0" algn="ctr">
              <a:spcBef>
                <a:spcPts val="0"/>
              </a:spcBef>
              <a:spcAft>
                <a:spcPts val="0"/>
              </a:spcAft>
              <a:buNone/>
            </a:pPr>
            <a:r>
              <a:rPr b="1" lang="en" sz="1600">
                <a:solidFill>
                  <a:srgbClr val="FF9900"/>
                </a:solidFill>
                <a:latin typeface="Consolas"/>
                <a:ea typeface="Consolas"/>
                <a:cs typeface="Consolas"/>
                <a:sym typeface="Consolas"/>
              </a:rPr>
              <a:t>jQuery...</a:t>
            </a:r>
            <a:endParaRPr b="1" sz="1600">
              <a:solidFill>
                <a:srgbClr val="FF9900"/>
              </a:solidFill>
              <a:latin typeface="Consolas"/>
              <a:ea typeface="Consolas"/>
              <a:cs typeface="Consolas"/>
              <a:sym typeface="Consolas"/>
            </a:endParaRPr>
          </a:p>
          <a:p>
            <a:pPr indent="0" lvl="0" marL="0" rtl="0" algn="ctr">
              <a:spcBef>
                <a:spcPts val="0"/>
              </a:spcBef>
              <a:spcAft>
                <a:spcPts val="0"/>
              </a:spcAft>
              <a:buNone/>
            </a:pPr>
            <a:r>
              <a:rPr b="1" lang="en" sz="1600">
                <a:solidFill>
                  <a:srgbClr val="FF9900"/>
                </a:solidFill>
                <a:latin typeface="Consolas"/>
                <a:ea typeface="Consolas"/>
                <a:cs typeface="Consolas"/>
                <a:sym typeface="Consolas"/>
              </a:rPr>
              <a:t>Bash - Command Line</a:t>
            </a:r>
            <a:endParaRPr b="1" sz="1600">
              <a:solidFill>
                <a:srgbClr val="FF9900"/>
              </a:solidFill>
              <a:latin typeface="Consolas"/>
              <a:ea typeface="Consolas"/>
              <a:cs typeface="Consolas"/>
              <a:sym typeface="Consolas"/>
            </a:endParaRPr>
          </a:p>
          <a:p>
            <a:pPr indent="0" lvl="0" marL="0" rtl="0" algn="ctr">
              <a:spcBef>
                <a:spcPts val="0"/>
              </a:spcBef>
              <a:spcAft>
                <a:spcPts val="0"/>
              </a:spcAft>
              <a:buNone/>
            </a:pPr>
            <a:r>
              <a:rPr b="1" lang="en" sz="1600">
                <a:solidFill>
                  <a:srgbClr val="FF9900"/>
                </a:solidFill>
                <a:latin typeface="Consolas"/>
                <a:ea typeface="Consolas"/>
                <a:cs typeface="Consolas"/>
                <a:sym typeface="Consolas"/>
              </a:rPr>
              <a:t>Node.js..</a:t>
            </a:r>
            <a:endParaRPr b="1" sz="1600">
              <a:solidFill>
                <a:srgbClr val="FF9900"/>
              </a:solidFill>
              <a:latin typeface="Consolas"/>
              <a:ea typeface="Consolas"/>
              <a:cs typeface="Consolas"/>
              <a:sym typeface="Consolas"/>
            </a:endParaRPr>
          </a:p>
          <a:p>
            <a:pPr indent="0" lvl="0" marL="0" rtl="0" algn="ctr">
              <a:spcBef>
                <a:spcPts val="0"/>
              </a:spcBef>
              <a:spcAft>
                <a:spcPts val="0"/>
              </a:spcAft>
              <a:buNone/>
            </a:pPr>
            <a:r>
              <a:rPr b="1" lang="en" sz="1600">
                <a:solidFill>
                  <a:srgbClr val="FF9900"/>
                </a:solidFill>
                <a:latin typeface="Consolas"/>
                <a:ea typeface="Consolas"/>
                <a:cs typeface="Consolas"/>
                <a:sym typeface="Consolas"/>
              </a:rPr>
              <a:t>Git</a:t>
            </a:r>
            <a:endParaRPr b="1" sz="1600">
              <a:solidFill>
                <a:srgbClr val="FF9900"/>
              </a:solidFill>
              <a:latin typeface="Consolas"/>
              <a:ea typeface="Consolas"/>
              <a:cs typeface="Consolas"/>
              <a:sym typeface="Consolas"/>
            </a:endParaRPr>
          </a:p>
          <a:p>
            <a:pPr indent="0" lvl="0" marL="0" rtl="0" algn="ctr">
              <a:spcBef>
                <a:spcPts val="0"/>
              </a:spcBef>
              <a:spcAft>
                <a:spcPts val="0"/>
              </a:spcAft>
              <a:buNone/>
            </a:pPr>
            <a:r>
              <a:rPr b="1" lang="en" sz="1600">
                <a:solidFill>
                  <a:srgbClr val="FF9900"/>
                </a:solidFill>
                <a:latin typeface="Consolas"/>
                <a:ea typeface="Consolas"/>
                <a:cs typeface="Consolas"/>
                <a:sym typeface="Consolas"/>
              </a:rPr>
              <a:t>APIs..</a:t>
            </a:r>
            <a:endParaRPr b="1" sz="1600">
              <a:solidFill>
                <a:srgbClr val="FF9900"/>
              </a:solidFill>
              <a:latin typeface="Consolas"/>
              <a:ea typeface="Consolas"/>
              <a:cs typeface="Consolas"/>
              <a:sym typeface="Consolas"/>
            </a:endParaRPr>
          </a:p>
          <a:p>
            <a:pPr indent="0" lvl="0" marL="0" rtl="0" algn="ctr">
              <a:spcBef>
                <a:spcPts val="0"/>
              </a:spcBef>
              <a:spcAft>
                <a:spcPts val="0"/>
              </a:spcAft>
              <a:buNone/>
            </a:pPr>
            <a:r>
              <a:rPr b="1" lang="en" sz="1600">
                <a:solidFill>
                  <a:srgbClr val="FF9900"/>
                </a:solidFill>
                <a:latin typeface="Consolas"/>
                <a:ea typeface="Consolas"/>
                <a:cs typeface="Consolas"/>
                <a:sym typeface="Consolas"/>
              </a:rPr>
              <a:t>HTML/CSS/Bootstrap</a:t>
            </a:r>
            <a:endParaRPr b="1" sz="1600">
              <a:solidFill>
                <a:srgbClr val="FF9900"/>
              </a:solidFill>
              <a:latin typeface="Consolas"/>
              <a:ea typeface="Consolas"/>
              <a:cs typeface="Consolas"/>
              <a:sym typeface="Consolas"/>
            </a:endParaRPr>
          </a:p>
          <a:p>
            <a:pPr indent="0" lvl="0" marL="0" rtl="0" algn="ctr">
              <a:spcBef>
                <a:spcPts val="0"/>
              </a:spcBef>
              <a:spcAft>
                <a:spcPts val="0"/>
              </a:spcAft>
              <a:buNone/>
            </a:pPr>
            <a:r>
              <a:rPr b="1" lang="en" sz="1600">
                <a:solidFill>
                  <a:srgbClr val="A4C2F4"/>
                </a:solidFill>
                <a:latin typeface="Consolas"/>
                <a:ea typeface="Consolas"/>
                <a:cs typeface="Consolas"/>
                <a:sym typeface="Consolas"/>
              </a:rPr>
              <a:t>Kahoot on JS</a:t>
            </a:r>
            <a:endParaRPr b="1" sz="1600">
              <a:solidFill>
                <a:srgbClr val="A4C2F4"/>
              </a:solidFill>
              <a:latin typeface="Consolas"/>
              <a:ea typeface="Consolas"/>
              <a:cs typeface="Consolas"/>
              <a:sym typeface="Consolas"/>
            </a:endParaRPr>
          </a:p>
          <a:p>
            <a:pPr indent="0" lvl="0" marL="0" rtl="0" algn="ctr">
              <a:spcBef>
                <a:spcPts val="0"/>
              </a:spcBef>
              <a:spcAft>
                <a:spcPts val="0"/>
              </a:spcAft>
              <a:buNone/>
            </a:pPr>
            <a:r>
              <a:rPr b="1" lang="en" sz="1600">
                <a:solidFill>
                  <a:srgbClr val="A4C2F4"/>
                </a:solidFill>
                <a:latin typeface="Consolas"/>
                <a:ea typeface="Consolas"/>
                <a:cs typeface="Consolas"/>
                <a:sym typeface="Consolas"/>
              </a:rPr>
              <a:t>Kahoot on Multiple Topics</a:t>
            </a:r>
            <a:endParaRPr b="1" sz="1600">
              <a:solidFill>
                <a:srgbClr val="A4C2F4"/>
              </a:solidFill>
              <a:latin typeface="Consolas"/>
              <a:ea typeface="Consolas"/>
              <a:cs typeface="Consolas"/>
              <a:sym typeface="Consola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1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Loops - 2</a:t>
            </a:r>
            <a:endParaRPr/>
          </a:p>
        </p:txBody>
      </p:sp>
      <p:sp>
        <p:nvSpPr>
          <p:cNvPr id="489" name="Google Shape;489;p118"/>
          <p:cNvSpPr txBox="1"/>
          <p:nvPr>
            <p:ph idx="1" type="body"/>
          </p:nvPr>
        </p:nvSpPr>
        <p:spPr>
          <a:xfrm>
            <a:off x="311700" y="1000075"/>
            <a:ext cx="3974100" cy="371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50">
                <a:solidFill>
                  <a:srgbClr val="C586C0"/>
                </a:solidFill>
                <a:latin typeface="Consolas"/>
                <a:ea typeface="Consolas"/>
                <a:cs typeface="Consolas"/>
                <a:sym typeface="Consolas"/>
              </a:rPr>
              <a:t>break</a:t>
            </a:r>
            <a:r>
              <a:rPr lang="en" sz="1250">
                <a:solidFill>
                  <a:srgbClr val="FFFFFF"/>
                </a:solidFill>
                <a:latin typeface="Consolas"/>
                <a:ea typeface="Consolas"/>
                <a:cs typeface="Consolas"/>
                <a:sym typeface="Consolas"/>
              </a:rPr>
              <a:t> - </a:t>
            </a:r>
            <a:r>
              <a:rPr lang="en" sz="1250">
                <a:solidFill>
                  <a:srgbClr val="FFFFFF"/>
                </a:solidFill>
                <a:latin typeface="Arial"/>
                <a:ea typeface="Arial"/>
                <a:cs typeface="Arial"/>
                <a:sym typeface="Arial"/>
              </a:rPr>
              <a:t>Used to stop and exit the loop at certain conditions</a:t>
            </a:r>
            <a:endParaRPr sz="125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250">
              <a:latin typeface="Arial"/>
              <a:ea typeface="Arial"/>
              <a:cs typeface="Arial"/>
              <a:sym typeface="Arial"/>
            </a:endParaRPr>
          </a:p>
          <a:p>
            <a:pPr indent="0" lvl="0" marL="0" rtl="0" algn="l">
              <a:lnSpc>
                <a:spcPct val="100000"/>
              </a:lnSpc>
              <a:spcBef>
                <a:spcPts val="0"/>
              </a:spcBef>
              <a:spcAft>
                <a:spcPts val="0"/>
              </a:spcAft>
              <a:buNone/>
            </a:pPr>
            <a:r>
              <a:t/>
            </a:r>
            <a:endParaRPr sz="1250">
              <a:latin typeface="Arial"/>
              <a:ea typeface="Arial"/>
              <a:cs typeface="Arial"/>
              <a:sym typeface="Arial"/>
            </a:endParaRPr>
          </a:p>
          <a:p>
            <a:pPr indent="0" lvl="0" marL="0" rtl="0" algn="l">
              <a:lnSpc>
                <a:spcPct val="100000"/>
              </a:lnSpc>
              <a:spcBef>
                <a:spcPts val="0"/>
              </a:spcBef>
              <a:spcAft>
                <a:spcPts val="0"/>
              </a:spcAft>
              <a:buNone/>
            </a:pPr>
            <a:r>
              <a:rPr lang="en" sz="1250">
                <a:solidFill>
                  <a:srgbClr val="C586C0"/>
                </a:solidFill>
                <a:latin typeface="Consolas"/>
                <a:ea typeface="Consolas"/>
                <a:cs typeface="Consolas"/>
                <a:sym typeface="Consolas"/>
              </a:rPr>
              <a:t>var i = 0;</a:t>
            </a:r>
            <a:endParaRPr sz="1250">
              <a:solidFill>
                <a:srgbClr val="C586C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50">
              <a:solidFill>
                <a:srgbClr val="C586C0"/>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C586C0"/>
                </a:solidFill>
                <a:latin typeface="Consolas"/>
                <a:ea typeface="Consolas"/>
                <a:cs typeface="Consolas"/>
                <a:sym typeface="Consolas"/>
              </a:rPr>
              <a:t>while</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&lt;</a:t>
            </a:r>
            <a:r>
              <a:rPr lang="en" sz="1250">
                <a:solidFill>
                  <a:srgbClr val="FFFFFF"/>
                </a:solidFill>
                <a:latin typeface="Consolas"/>
                <a:ea typeface="Consolas"/>
                <a:cs typeface="Consolas"/>
                <a:sym typeface="Consolas"/>
              </a:rPr>
              <a:t> </a:t>
            </a:r>
            <a:r>
              <a:rPr lang="en" sz="1250">
                <a:solidFill>
                  <a:srgbClr val="B5CEA8"/>
                </a:solidFill>
                <a:latin typeface="Consolas"/>
                <a:ea typeface="Consolas"/>
                <a:cs typeface="Consolas"/>
                <a:sym typeface="Consolas"/>
              </a:rPr>
              <a:t>6</a:t>
            </a:r>
            <a:r>
              <a:rPr lang="en" sz="1250">
                <a:solidFill>
                  <a:srgbClr val="FFFFFF"/>
                </a:solidFill>
                <a:latin typeface="Consolas"/>
                <a:ea typeface="Consolas"/>
                <a:cs typeface="Consolas"/>
                <a:sym typeface="Consolas"/>
              </a:rPr>
              <a:t>) {</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 </a:t>
            </a:r>
            <a:r>
              <a:rPr lang="en" sz="1250">
                <a:solidFill>
                  <a:srgbClr val="C586C0"/>
                </a:solidFill>
                <a:latin typeface="Consolas"/>
                <a:ea typeface="Consolas"/>
                <a:cs typeface="Consolas"/>
                <a:sym typeface="Consolas"/>
              </a:rPr>
              <a:t>if</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B5CEA8"/>
                </a:solidFill>
                <a:latin typeface="Consolas"/>
                <a:ea typeface="Consolas"/>
                <a:cs typeface="Consolas"/>
                <a:sym typeface="Consolas"/>
              </a:rPr>
              <a:t>3</a:t>
            </a:r>
            <a:r>
              <a:rPr lang="en" sz="1250">
                <a:solidFill>
                  <a:srgbClr val="FFFFFF"/>
                </a:solidFill>
                <a:latin typeface="Consolas"/>
                <a:ea typeface="Consolas"/>
                <a:cs typeface="Consolas"/>
                <a:sym typeface="Consolas"/>
              </a:rPr>
              <a:t>) {</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   </a:t>
            </a:r>
            <a:r>
              <a:rPr lang="en" sz="1250">
                <a:solidFill>
                  <a:srgbClr val="C586C0"/>
                </a:solidFill>
                <a:latin typeface="Consolas"/>
                <a:ea typeface="Consolas"/>
                <a:cs typeface="Consolas"/>
                <a:sym typeface="Consolas"/>
              </a:rPr>
              <a:t>break</a:t>
            </a: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 }</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B5CEA8"/>
                </a:solidFill>
                <a:latin typeface="Consolas"/>
                <a:ea typeface="Consolas"/>
                <a:cs typeface="Consolas"/>
                <a:sym typeface="Consolas"/>
              </a:rPr>
              <a:t>1</a:t>
            </a: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FFFFF"/>
              </a:solidFill>
              <a:latin typeface="Consolas"/>
              <a:ea typeface="Consolas"/>
              <a:cs typeface="Consolas"/>
              <a:sym typeface="Consolas"/>
            </a:endParaRPr>
          </a:p>
          <a:p>
            <a:pPr indent="0" lvl="0" marL="0" rtl="0" algn="l">
              <a:spcBef>
                <a:spcPts val="0"/>
              </a:spcBef>
              <a:spcAft>
                <a:spcPts val="1600"/>
              </a:spcAft>
              <a:buNone/>
            </a:pPr>
            <a:r>
              <a:t/>
            </a:r>
            <a:endParaRPr/>
          </a:p>
        </p:txBody>
      </p:sp>
      <p:sp>
        <p:nvSpPr>
          <p:cNvPr id="490" name="Google Shape;490;p118"/>
          <p:cNvSpPr txBox="1"/>
          <p:nvPr>
            <p:ph idx="1" type="body"/>
          </p:nvPr>
        </p:nvSpPr>
        <p:spPr>
          <a:xfrm>
            <a:off x="4711800" y="477925"/>
            <a:ext cx="3974100" cy="4040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nsolas"/>
                <a:ea typeface="Consolas"/>
                <a:cs typeface="Consolas"/>
                <a:sym typeface="Consolas"/>
              </a:rPr>
              <a:t>continue</a:t>
            </a:r>
            <a:r>
              <a:rPr lang="en" sz="1050">
                <a:solidFill>
                  <a:srgbClr val="FFFFFF"/>
                </a:solidFill>
                <a:latin typeface="Consolas"/>
                <a:ea typeface="Consolas"/>
                <a:cs typeface="Consolas"/>
                <a:sym typeface="Consolas"/>
              </a:rPr>
              <a:t> </a:t>
            </a:r>
            <a:r>
              <a:rPr lang="en" sz="1050">
                <a:solidFill>
                  <a:srgbClr val="D4D4D4"/>
                </a:solidFill>
                <a:latin typeface="Consolas"/>
                <a:ea typeface="Consolas"/>
                <a:cs typeface="Consolas"/>
                <a:sym typeface="Consolas"/>
              </a:rPr>
              <a:t>- </a:t>
            </a:r>
            <a:r>
              <a:rPr lang="en" sz="1050">
                <a:solidFill>
                  <a:srgbClr val="FFFFFF"/>
                </a:solidFill>
                <a:latin typeface="Arial"/>
                <a:ea typeface="Arial"/>
                <a:cs typeface="Arial"/>
                <a:sym typeface="Arial"/>
              </a:rPr>
              <a:t>Skip current cycle if certain conditions are met</a:t>
            </a:r>
            <a:endParaRPr sz="14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50">
                <a:solidFill>
                  <a:srgbClr val="569CD6"/>
                </a:solidFill>
                <a:latin typeface="Consolas"/>
                <a:ea typeface="Consolas"/>
                <a:cs typeface="Consolas"/>
                <a:sym typeface="Consolas"/>
              </a:rPr>
              <a:t>var</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text</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CE9178"/>
                </a:solidFill>
                <a:latin typeface="Consolas"/>
                <a:ea typeface="Consolas"/>
                <a:cs typeface="Consolas"/>
                <a:sym typeface="Consolas"/>
              </a:rPr>
              <a:t>""</a:t>
            </a: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C586C0"/>
                </a:solidFill>
                <a:latin typeface="Consolas"/>
                <a:ea typeface="Consolas"/>
                <a:cs typeface="Consolas"/>
                <a:sym typeface="Consolas"/>
              </a:rPr>
              <a:t>for</a:t>
            </a:r>
            <a:r>
              <a:rPr lang="en" sz="1250">
                <a:solidFill>
                  <a:srgbClr val="FFFFFF"/>
                </a:solidFill>
                <a:latin typeface="Consolas"/>
                <a:ea typeface="Consolas"/>
                <a:cs typeface="Consolas"/>
                <a:sym typeface="Consolas"/>
              </a:rPr>
              <a:t> (</a:t>
            </a:r>
            <a:r>
              <a:rPr lang="en" sz="1250">
                <a:solidFill>
                  <a:srgbClr val="569CD6"/>
                </a:solidFill>
                <a:latin typeface="Consolas"/>
                <a:ea typeface="Consolas"/>
                <a:cs typeface="Consolas"/>
                <a:sym typeface="Consolas"/>
              </a:rPr>
              <a:t>var</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B5CEA8"/>
                </a:solidFill>
                <a:latin typeface="Consolas"/>
                <a:ea typeface="Consolas"/>
                <a:cs typeface="Consolas"/>
                <a:sym typeface="Consolas"/>
              </a:rPr>
              <a:t>0</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&lt;</a:t>
            </a:r>
            <a:r>
              <a:rPr lang="en" sz="1250">
                <a:solidFill>
                  <a:srgbClr val="FFFFFF"/>
                </a:solidFill>
                <a:latin typeface="Consolas"/>
                <a:ea typeface="Consolas"/>
                <a:cs typeface="Consolas"/>
                <a:sym typeface="Consolas"/>
              </a:rPr>
              <a:t> </a:t>
            </a:r>
            <a:r>
              <a:rPr lang="en" sz="1250">
                <a:solidFill>
                  <a:srgbClr val="B5CEA8"/>
                </a:solidFill>
                <a:latin typeface="Consolas"/>
                <a:ea typeface="Consolas"/>
                <a:cs typeface="Consolas"/>
                <a:sym typeface="Consolas"/>
              </a:rPr>
              <a:t>10</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 </a:t>
            </a:r>
            <a:r>
              <a:rPr lang="en" sz="1250">
                <a:solidFill>
                  <a:srgbClr val="C586C0"/>
                </a:solidFill>
                <a:latin typeface="Consolas"/>
                <a:ea typeface="Consolas"/>
                <a:cs typeface="Consolas"/>
                <a:sym typeface="Consolas"/>
              </a:rPr>
              <a:t>if</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B5CEA8"/>
                </a:solidFill>
                <a:latin typeface="Consolas"/>
                <a:ea typeface="Consolas"/>
                <a:cs typeface="Consolas"/>
                <a:sym typeface="Consolas"/>
              </a:rPr>
              <a:t>3</a:t>
            </a:r>
            <a:r>
              <a:rPr lang="en" sz="1250">
                <a:solidFill>
                  <a:srgbClr val="FFFFFF"/>
                </a:solidFill>
                <a:latin typeface="Consolas"/>
                <a:ea typeface="Consolas"/>
                <a:cs typeface="Consolas"/>
                <a:sym typeface="Consolas"/>
              </a:rPr>
              <a:t>) {</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   </a:t>
            </a:r>
            <a:r>
              <a:rPr lang="en" sz="1250">
                <a:solidFill>
                  <a:srgbClr val="C586C0"/>
                </a:solidFill>
                <a:latin typeface="Consolas"/>
                <a:ea typeface="Consolas"/>
                <a:cs typeface="Consolas"/>
                <a:sym typeface="Consolas"/>
              </a:rPr>
              <a:t>continue</a:t>
            </a: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 }</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text</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text</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a:t>
            </a:r>
            <a:endParaRPr sz="2000">
              <a:solidFill>
                <a:srgbClr val="FFFFFF"/>
              </a:solidFill>
            </a:endParaRPr>
          </a:p>
          <a:p>
            <a:pPr indent="0" lvl="0" marL="0" rtl="0" algn="l">
              <a:lnSpc>
                <a:spcPct val="135714"/>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rPr lang="en">
                <a:solidFill>
                  <a:srgbClr val="FFFFFF"/>
                </a:solidFill>
              </a:rPr>
              <a:t>IF - ELSE Statements</a:t>
            </a:r>
            <a:endParaRPr>
              <a:solidFill>
                <a:srgbClr val="FFFFFF"/>
              </a:solidFill>
            </a:endParaRPr>
          </a:p>
          <a:p>
            <a:pPr indent="0" lvl="0" marL="0" rtl="0" algn="l">
              <a:lnSpc>
                <a:spcPct val="100000"/>
              </a:lnSpc>
              <a:spcBef>
                <a:spcPts val="0"/>
              </a:spcBef>
              <a:spcAft>
                <a:spcPts val="0"/>
              </a:spcAft>
              <a:buNone/>
            </a:pPr>
            <a:r>
              <a:rPr lang="en" sz="1250">
                <a:solidFill>
                  <a:srgbClr val="C586C0"/>
                </a:solidFill>
                <a:latin typeface="Consolas"/>
                <a:ea typeface="Consolas"/>
                <a:cs typeface="Consolas"/>
                <a:sym typeface="Consolas"/>
              </a:rPr>
              <a:t>if</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condition</a:t>
            </a:r>
            <a:r>
              <a:rPr lang="en" sz="1250">
                <a:solidFill>
                  <a:srgbClr val="FFFFFF"/>
                </a:solidFill>
                <a:latin typeface="Consolas"/>
                <a:ea typeface="Consolas"/>
                <a:cs typeface="Consolas"/>
                <a:sym typeface="Consolas"/>
              </a:rPr>
              <a:t>) {</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   </a:t>
            </a:r>
            <a:r>
              <a:rPr lang="en" sz="1250">
                <a:solidFill>
                  <a:srgbClr val="7CA668"/>
                </a:solidFill>
                <a:latin typeface="Consolas"/>
                <a:ea typeface="Consolas"/>
                <a:cs typeface="Consolas"/>
                <a:sym typeface="Consolas"/>
              </a:rPr>
              <a:t>// what to do if condition is met</a:t>
            </a:r>
            <a:endParaRPr sz="1250">
              <a:solidFill>
                <a:srgbClr val="7CA668"/>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  } </a:t>
            </a:r>
            <a:r>
              <a:rPr lang="en" sz="1250">
                <a:solidFill>
                  <a:srgbClr val="C586C0"/>
                </a:solidFill>
                <a:latin typeface="Consolas"/>
                <a:ea typeface="Consolas"/>
                <a:cs typeface="Consolas"/>
                <a:sym typeface="Consolas"/>
              </a:rPr>
              <a:t>else</a:t>
            </a:r>
            <a:r>
              <a:rPr lang="en" sz="1250">
                <a:solidFill>
                  <a:srgbClr val="FFFFFF"/>
                </a:solidFill>
                <a:latin typeface="Consolas"/>
                <a:ea typeface="Consolas"/>
                <a:cs typeface="Consolas"/>
                <a:sym typeface="Consolas"/>
              </a:rPr>
              <a:t> {</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   </a:t>
            </a:r>
            <a:r>
              <a:rPr lang="en" sz="1250">
                <a:solidFill>
                  <a:srgbClr val="7CA668"/>
                </a:solidFill>
                <a:latin typeface="Consolas"/>
                <a:ea typeface="Consolas"/>
                <a:cs typeface="Consolas"/>
                <a:sym typeface="Consolas"/>
              </a:rPr>
              <a:t>// what to do if condition is not met</a:t>
            </a:r>
            <a:endParaRPr sz="1250">
              <a:solidFill>
                <a:srgbClr val="7CA668"/>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DCDCAA"/>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11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a:t>
            </a:r>
            <a:endParaRPr/>
          </a:p>
        </p:txBody>
      </p:sp>
      <p:sp>
        <p:nvSpPr>
          <p:cNvPr id="496" name="Google Shape;496;p119"/>
          <p:cNvSpPr txBox="1"/>
          <p:nvPr>
            <p:ph idx="1" type="body"/>
          </p:nvPr>
        </p:nvSpPr>
        <p:spPr>
          <a:xfrm>
            <a:off x="311700" y="1767650"/>
            <a:ext cx="3707100" cy="3174000"/>
          </a:xfrm>
          <a:prstGeom prst="rect">
            <a:avLst/>
          </a:prstGeom>
        </p:spPr>
        <p:txBody>
          <a:bodyPr anchorCtr="0" anchor="t" bIns="91425" lIns="91425" spcFirstLastPara="1" rIns="85675" wrap="square" tIns="91425">
            <a:noAutofit/>
          </a:bodyPr>
          <a:lstStyle/>
          <a:p>
            <a:pPr indent="0" lvl="0" marL="0" rtl="0" algn="l">
              <a:lnSpc>
                <a:spcPct val="135714"/>
              </a:lnSpc>
              <a:spcBef>
                <a:spcPts val="0"/>
              </a:spcBef>
              <a:spcAft>
                <a:spcPts val="0"/>
              </a:spcAft>
              <a:buNone/>
            </a:pPr>
            <a:r>
              <a:rPr lang="en" sz="1050">
                <a:solidFill>
                  <a:srgbClr val="569CD6"/>
                </a:solidFill>
                <a:latin typeface="Consolas"/>
                <a:ea typeface="Consolas"/>
                <a:cs typeface="Consolas"/>
                <a:sym typeface="Consolas"/>
              </a:rPr>
              <a:t>var</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person</a:t>
            </a:r>
            <a:r>
              <a:rPr lang="en" sz="1050">
                <a:solidFill>
                  <a:srgbClr val="FFFFFF"/>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FFFFFF"/>
                </a:solidFill>
                <a:latin typeface="Consolas"/>
                <a:ea typeface="Consolas"/>
                <a:cs typeface="Consolas"/>
                <a:sym typeface="Consolas"/>
              </a:rPr>
              <a:t> </a:t>
            </a:r>
            <a:r>
              <a:rPr lang="en" sz="1050">
                <a:solidFill>
                  <a:srgbClr val="CE9178"/>
                </a:solidFill>
                <a:latin typeface="Consolas"/>
                <a:ea typeface="Consolas"/>
                <a:cs typeface="Consolas"/>
                <a:sym typeface="Consolas"/>
              </a:rPr>
              <a:t>"John Doe"</a:t>
            </a:r>
            <a:r>
              <a:rPr lang="en" sz="1050">
                <a:solidFill>
                  <a:srgbClr val="FFFFFF"/>
                </a:solidFill>
                <a:latin typeface="Consolas"/>
                <a:ea typeface="Consolas"/>
                <a:cs typeface="Consolas"/>
                <a:sym typeface="Consolas"/>
              </a:rPr>
              <a: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FFFFF"/>
              </a:solidFill>
              <a:latin typeface="Consolas"/>
              <a:ea typeface="Consolas"/>
              <a:cs typeface="Consolas"/>
              <a:sym typeface="Consolas"/>
            </a:endParaRPr>
          </a:p>
          <a:p>
            <a:pPr indent="0" lvl="0" marL="0" rtl="0" algn="l">
              <a:spcBef>
                <a:spcPts val="0"/>
              </a:spcBef>
              <a:spcAft>
                <a:spcPts val="0"/>
              </a:spcAft>
              <a:buNone/>
            </a:pPr>
            <a:r>
              <a:rPr lang="en"/>
              <a:t>Escape Characters</a:t>
            </a:r>
            <a:endParaRPr/>
          </a:p>
          <a:p>
            <a:pPr indent="0" lvl="0" marL="0" rtl="0" algn="l">
              <a:lnSpc>
                <a:spcPct val="135714"/>
              </a:lnSpc>
              <a:spcBef>
                <a:spcPts val="1600"/>
              </a:spcBef>
              <a:spcAft>
                <a:spcPts val="0"/>
              </a:spcAft>
              <a:buNone/>
            </a:pPr>
            <a:r>
              <a:rPr lang="en" sz="1050">
                <a:solidFill>
                  <a:srgbClr val="9CDCFE"/>
                </a:solidFill>
                <a:latin typeface="Consolas"/>
                <a:ea typeface="Consolas"/>
                <a:cs typeface="Consolas"/>
                <a:sym typeface="Consolas"/>
              </a:rPr>
              <a:t>\' </a:t>
            </a:r>
            <a:r>
              <a:rPr lang="en" sz="1050">
                <a:solidFill>
                  <a:srgbClr val="FFFFFF"/>
                </a:solidFill>
                <a:latin typeface="Consolas"/>
                <a:ea typeface="Consolas"/>
                <a:cs typeface="Consolas"/>
                <a:sym typeface="Consolas"/>
              </a:rPr>
              <a:t>- Single Quote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 </a:t>
            </a:r>
            <a:r>
              <a:rPr lang="en" sz="1050">
                <a:solidFill>
                  <a:srgbClr val="FFFFFF"/>
                </a:solidFill>
                <a:latin typeface="Consolas"/>
                <a:ea typeface="Consolas"/>
                <a:cs typeface="Consolas"/>
                <a:sym typeface="Consolas"/>
              </a:rPr>
              <a:t>- Double Quote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 </a:t>
            </a:r>
            <a:r>
              <a:rPr lang="en" sz="1050">
                <a:solidFill>
                  <a:srgbClr val="FFFFFF"/>
                </a:solidFill>
                <a:latin typeface="Consolas"/>
                <a:ea typeface="Consolas"/>
                <a:cs typeface="Consolas"/>
                <a:sym typeface="Consolas"/>
              </a:rPr>
              <a:t>- Backlash</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\b </a:t>
            </a:r>
            <a:r>
              <a:rPr lang="en" sz="1050">
                <a:solidFill>
                  <a:srgbClr val="FFFFFF"/>
                </a:solidFill>
                <a:latin typeface="Consolas"/>
                <a:ea typeface="Consolas"/>
                <a:cs typeface="Consolas"/>
                <a:sym typeface="Consolas"/>
              </a:rPr>
              <a:t>- Backspace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\f </a:t>
            </a:r>
            <a:r>
              <a:rPr lang="en" sz="1050">
                <a:solidFill>
                  <a:srgbClr val="FFFFFF"/>
                </a:solidFill>
                <a:latin typeface="Consolas"/>
                <a:ea typeface="Consolas"/>
                <a:cs typeface="Consolas"/>
                <a:sym typeface="Consolas"/>
              </a:rPr>
              <a:t>- Form Feed</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\n </a:t>
            </a:r>
            <a:r>
              <a:rPr lang="en" sz="1050">
                <a:solidFill>
                  <a:srgbClr val="FFFFFF"/>
                </a:solidFill>
                <a:latin typeface="Consolas"/>
                <a:ea typeface="Consolas"/>
                <a:cs typeface="Consolas"/>
                <a:sym typeface="Consolas"/>
              </a:rPr>
              <a:t>- New Line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\r </a:t>
            </a:r>
            <a:r>
              <a:rPr lang="en" sz="1050">
                <a:solidFill>
                  <a:srgbClr val="FFFFFF"/>
                </a:solidFill>
                <a:latin typeface="Consolas"/>
                <a:ea typeface="Consolas"/>
                <a:cs typeface="Consolas"/>
                <a:sym typeface="Consolas"/>
              </a:rPr>
              <a:t>- Carriage return</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\t </a:t>
            </a:r>
            <a:r>
              <a:rPr lang="en" sz="1050">
                <a:solidFill>
                  <a:srgbClr val="FFFFFF"/>
                </a:solidFill>
                <a:latin typeface="Consolas"/>
                <a:ea typeface="Consolas"/>
                <a:cs typeface="Consolas"/>
                <a:sym typeface="Consolas"/>
              </a:rPr>
              <a:t>- Horizontal tabulator</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\v </a:t>
            </a:r>
            <a:r>
              <a:rPr lang="en" sz="1050">
                <a:solidFill>
                  <a:srgbClr val="FFFFFF"/>
                </a:solidFill>
                <a:latin typeface="Consolas"/>
                <a:ea typeface="Consolas"/>
                <a:cs typeface="Consolas"/>
                <a:sym typeface="Consolas"/>
              </a:rPr>
              <a:t>- Vertical tabulator</a:t>
            </a:r>
            <a:endParaRPr sz="1050">
              <a:solidFill>
                <a:srgbClr val="FFFFFF"/>
              </a:solidFill>
              <a:latin typeface="Consolas"/>
              <a:ea typeface="Consolas"/>
              <a:cs typeface="Consolas"/>
              <a:sym typeface="Consolas"/>
            </a:endParaRPr>
          </a:p>
          <a:p>
            <a:pPr indent="0" lvl="0" marL="0" rtl="0" algn="l">
              <a:spcBef>
                <a:spcPts val="0"/>
              </a:spcBef>
              <a:spcAft>
                <a:spcPts val="1600"/>
              </a:spcAft>
              <a:buNone/>
            </a:pPr>
            <a:r>
              <a:t/>
            </a:r>
            <a:endParaRPr/>
          </a:p>
        </p:txBody>
      </p:sp>
      <p:sp>
        <p:nvSpPr>
          <p:cNvPr id="497" name="Google Shape;497;p119"/>
          <p:cNvSpPr txBox="1"/>
          <p:nvPr>
            <p:ph idx="1" type="body"/>
          </p:nvPr>
        </p:nvSpPr>
        <p:spPr>
          <a:xfrm>
            <a:off x="311700" y="865325"/>
            <a:ext cx="8520600" cy="8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that let you work with a series of characters; it wraps primitive data type with a number of helper methods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12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- 2</a:t>
            </a:r>
            <a:endParaRPr/>
          </a:p>
        </p:txBody>
      </p:sp>
      <p:sp>
        <p:nvSpPr>
          <p:cNvPr id="503" name="Google Shape;503;p120"/>
          <p:cNvSpPr txBox="1"/>
          <p:nvPr>
            <p:ph idx="1" type="body"/>
          </p:nvPr>
        </p:nvSpPr>
        <p:spPr>
          <a:xfrm>
            <a:off x="445125" y="795850"/>
            <a:ext cx="8387400" cy="3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Methods</a:t>
            </a:r>
            <a:endParaRPr/>
          </a:p>
          <a:p>
            <a:pPr indent="0" lvl="0" marL="0" rtl="0" algn="l">
              <a:lnSpc>
                <a:spcPct val="135714"/>
              </a:lnSpc>
              <a:spcBef>
                <a:spcPts val="1600"/>
              </a:spcBef>
              <a:spcAft>
                <a:spcPts val="0"/>
              </a:spcAft>
              <a:buNone/>
            </a:pPr>
            <a:r>
              <a:rPr lang="en" sz="1050">
                <a:solidFill>
                  <a:srgbClr val="DCDCAA"/>
                </a:solidFill>
                <a:latin typeface="Consolas"/>
                <a:ea typeface="Consolas"/>
                <a:cs typeface="Consolas"/>
                <a:sym typeface="Consolas"/>
              </a:rPr>
              <a:t>charAt</a:t>
            </a:r>
            <a:r>
              <a:rPr lang="en" sz="1050">
                <a:solidFill>
                  <a:srgbClr val="FFFFFF"/>
                </a:solidFill>
                <a:latin typeface="Consolas"/>
                <a:ea typeface="Consolas"/>
                <a:cs typeface="Consolas"/>
                <a:sym typeface="Consolas"/>
              </a:rPr>
              <a:t>() — Returns a character at a specified position inside a string</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charCodeAt</a:t>
            </a:r>
            <a:r>
              <a:rPr lang="en" sz="1050">
                <a:solidFill>
                  <a:srgbClr val="FFFFFF"/>
                </a:solidFill>
                <a:latin typeface="Consolas"/>
                <a:ea typeface="Consolas"/>
                <a:cs typeface="Consolas"/>
                <a:sym typeface="Consolas"/>
              </a:rPr>
              <a:t>() — Gives you the unicode of a character at that position</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concat</a:t>
            </a:r>
            <a:r>
              <a:rPr lang="en" sz="1050">
                <a:solidFill>
                  <a:srgbClr val="FFFFFF"/>
                </a:solidFill>
                <a:latin typeface="Consolas"/>
                <a:ea typeface="Consolas"/>
                <a:cs typeface="Consolas"/>
                <a:sym typeface="Consolas"/>
              </a:rPr>
              <a:t>() — Joins two or more strings into one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fromCharCode</a:t>
            </a:r>
            <a:r>
              <a:rPr lang="en" sz="1050">
                <a:solidFill>
                  <a:srgbClr val="FFFFFF"/>
                </a:solidFill>
                <a:latin typeface="Consolas"/>
                <a:ea typeface="Consolas"/>
                <a:cs typeface="Consolas"/>
                <a:sym typeface="Consolas"/>
              </a:rPr>
              <a:t>() — Returns a string created from the specified sequence of UTF-16 code units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indexOf</a:t>
            </a:r>
            <a:r>
              <a:rPr lang="en" sz="1050">
                <a:solidFill>
                  <a:srgbClr val="FFFFFF"/>
                </a:solidFill>
                <a:latin typeface="Consolas"/>
                <a:ea typeface="Consolas"/>
                <a:cs typeface="Consolas"/>
                <a:sym typeface="Consolas"/>
              </a:rPr>
              <a:t>() — Provides the position of the first occurence of a specified text within a string</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lastIndexOf</a:t>
            </a:r>
            <a:r>
              <a:rPr lang="en" sz="1050">
                <a:solidFill>
                  <a:srgbClr val="FFFFFF"/>
                </a:solidFill>
                <a:latin typeface="Consolas"/>
                <a:ea typeface="Consolas"/>
                <a:cs typeface="Consolas"/>
                <a:sym typeface="Consolas"/>
              </a:rPr>
              <a:t>() — Same as indexOf() but with the last occurence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match</a:t>
            </a:r>
            <a:r>
              <a:rPr lang="en" sz="1050">
                <a:solidFill>
                  <a:srgbClr val="FFFFFF"/>
                </a:solidFill>
                <a:latin typeface="Consolas"/>
                <a:ea typeface="Consolas"/>
                <a:cs typeface="Consolas"/>
                <a:sym typeface="Consolas"/>
              </a:rPr>
              <a:t>() — Retrieves the matches of a string against a search pattern</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replace</a:t>
            </a:r>
            <a:r>
              <a:rPr lang="en" sz="1050">
                <a:solidFill>
                  <a:srgbClr val="FFFFFF"/>
                </a:solidFill>
                <a:latin typeface="Consolas"/>
                <a:ea typeface="Consolas"/>
                <a:cs typeface="Consolas"/>
                <a:sym typeface="Consolas"/>
              </a:rPr>
              <a:t>() — Find and replace specific text in a string</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search</a:t>
            </a:r>
            <a:r>
              <a:rPr lang="en" sz="1050">
                <a:solidFill>
                  <a:srgbClr val="FFFFFF"/>
                </a:solidFill>
                <a:latin typeface="Consolas"/>
                <a:ea typeface="Consolas"/>
                <a:cs typeface="Consolas"/>
                <a:sym typeface="Consolas"/>
              </a:rPr>
              <a:t>() — Executes a search for a matching text and returns its position</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slice</a:t>
            </a:r>
            <a:r>
              <a:rPr lang="en" sz="1050">
                <a:solidFill>
                  <a:srgbClr val="FFFFFF"/>
                </a:solidFill>
                <a:latin typeface="Consolas"/>
                <a:ea typeface="Consolas"/>
                <a:cs typeface="Consolas"/>
                <a:sym typeface="Consolas"/>
              </a:rPr>
              <a:t>() — Extracts a section of a string and returns it as a new string</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split</a:t>
            </a:r>
            <a:r>
              <a:rPr lang="en" sz="1050">
                <a:solidFill>
                  <a:srgbClr val="FFFFFF"/>
                </a:solidFill>
                <a:latin typeface="Consolas"/>
                <a:ea typeface="Consolas"/>
                <a:cs typeface="Consolas"/>
                <a:sym typeface="Consolas"/>
              </a:rPr>
              <a:t>() — Splits a string object into an array of strings at a specified position</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substr</a:t>
            </a:r>
            <a:r>
              <a:rPr lang="en" sz="1050">
                <a:solidFill>
                  <a:srgbClr val="FFFFFF"/>
                </a:solidFill>
                <a:latin typeface="Consolas"/>
                <a:ea typeface="Consolas"/>
                <a:cs typeface="Consolas"/>
                <a:sym typeface="Consolas"/>
              </a:rPr>
              <a:t>() — Similar to slice() but extracts a substring depend on a specified number of characters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substring</a:t>
            </a:r>
            <a:r>
              <a:rPr lang="en" sz="1050">
                <a:solidFill>
                  <a:srgbClr val="FFFFFF"/>
                </a:solidFill>
                <a:latin typeface="Consolas"/>
                <a:ea typeface="Consolas"/>
                <a:cs typeface="Consolas"/>
                <a:sym typeface="Consolas"/>
              </a:rPr>
              <a:t>() — Also similar to slice() but can;t accept negative indices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toLowerCase</a:t>
            </a:r>
            <a:r>
              <a:rPr lang="en" sz="1050">
                <a:solidFill>
                  <a:srgbClr val="FFFFFF"/>
                </a:solidFill>
                <a:latin typeface="Consolas"/>
                <a:ea typeface="Consolas"/>
                <a:cs typeface="Consolas"/>
                <a:sym typeface="Consolas"/>
              </a:rPr>
              <a:t>() — Convert strings to lowercase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toUpperCase</a:t>
            </a:r>
            <a:r>
              <a:rPr lang="en" sz="1050">
                <a:solidFill>
                  <a:srgbClr val="FFFFFF"/>
                </a:solidFill>
                <a:latin typeface="Consolas"/>
                <a:ea typeface="Consolas"/>
                <a:cs typeface="Consolas"/>
                <a:sym typeface="Consolas"/>
              </a:rPr>
              <a:t>() — Convert strings to uppercase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valueOf</a:t>
            </a:r>
            <a:r>
              <a:rPr lang="en" sz="1050">
                <a:solidFill>
                  <a:srgbClr val="FFFFFF"/>
                </a:solidFill>
                <a:latin typeface="Consolas"/>
                <a:ea typeface="Consolas"/>
                <a:cs typeface="Consolas"/>
                <a:sym typeface="Consolas"/>
              </a:rPr>
              <a:t>() — Returns the primitive value of a string object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DCDCAA"/>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FFFFF"/>
              </a:solidFill>
              <a:latin typeface="Consolas"/>
              <a:ea typeface="Consolas"/>
              <a:cs typeface="Consolas"/>
              <a:sym typeface="Consolas"/>
            </a:endParaRPr>
          </a:p>
          <a:p>
            <a:pPr indent="0" lvl="0" marL="0" rtl="0" algn="l">
              <a:spcBef>
                <a:spcPts val="0"/>
              </a:spcBef>
              <a:spcAft>
                <a:spcPts val="1600"/>
              </a:spcAft>
              <a:buNone/>
            </a:pPr>
            <a:r>
              <a:t/>
            </a:r>
            <a:endParaRPr sz="10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12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 Expression Syntax</a:t>
            </a:r>
            <a:endParaRPr/>
          </a:p>
        </p:txBody>
      </p:sp>
      <p:sp>
        <p:nvSpPr>
          <p:cNvPr id="509" name="Google Shape;509;p121"/>
          <p:cNvSpPr txBox="1"/>
          <p:nvPr>
            <p:ph idx="1" type="body"/>
          </p:nvPr>
        </p:nvSpPr>
        <p:spPr>
          <a:xfrm>
            <a:off x="311700" y="1000075"/>
            <a:ext cx="8520600" cy="8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 expressions are patterns used to match character combinations in strings. In JavaScript, regular expressions are also objects.</a:t>
            </a:r>
            <a:endParaRPr/>
          </a:p>
          <a:p>
            <a:pPr indent="0" lvl="0" marL="0" rtl="0" algn="l">
              <a:spcBef>
                <a:spcPts val="1600"/>
              </a:spcBef>
              <a:spcAft>
                <a:spcPts val="1600"/>
              </a:spcAft>
              <a:buNone/>
            </a:pPr>
            <a:r>
              <a:t/>
            </a:r>
            <a:endParaRPr/>
          </a:p>
        </p:txBody>
      </p:sp>
      <p:sp>
        <p:nvSpPr>
          <p:cNvPr id="510" name="Google Shape;510;p121"/>
          <p:cNvSpPr txBox="1"/>
          <p:nvPr>
            <p:ph idx="1" type="body"/>
          </p:nvPr>
        </p:nvSpPr>
        <p:spPr>
          <a:xfrm>
            <a:off x="311700" y="2016850"/>
            <a:ext cx="4091400" cy="28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Pattern Modifiers</a:t>
            </a:r>
            <a:endParaRPr/>
          </a:p>
          <a:p>
            <a:pPr indent="0" lvl="0" marL="0" rtl="0" algn="l">
              <a:spcBef>
                <a:spcPts val="1600"/>
              </a:spcBef>
              <a:spcAft>
                <a:spcPts val="0"/>
              </a:spcAft>
              <a:buNone/>
            </a:pPr>
            <a:r>
              <a:rPr lang="en" sz="1050">
                <a:solidFill>
                  <a:srgbClr val="A4C2F4"/>
                </a:solidFill>
                <a:latin typeface="Consolas"/>
                <a:ea typeface="Consolas"/>
                <a:cs typeface="Consolas"/>
                <a:sym typeface="Consolas"/>
              </a:rPr>
              <a:t>g </a:t>
            </a:r>
            <a:r>
              <a:rPr lang="en" sz="1050">
                <a:solidFill>
                  <a:srgbClr val="FFFFFF"/>
                </a:solidFill>
                <a:latin typeface="Consolas"/>
                <a:ea typeface="Consolas"/>
                <a:cs typeface="Consolas"/>
                <a:sym typeface="Consolas"/>
              </a:rPr>
              <a:t>- performs a global search while pattern matching</a:t>
            </a:r>
            <a:endParaRPr sz="1050">
              <a:solidFill>
                <a:srgbClr val="FFFFFF"/>
              </a:solidFill>
              <a:latin typeface="Consolas"/>
              <a:ea typeface="Consolas"/>
              <a:cs typeface="Consolas"/>
              <a:sym typeface="Consolas"/>
            </a:endParaRPr>
          </a:p>
          <a:p>
            <a:pPr indent="0" lvl="0" marL="0" rtl="0" algn="l">
              <a:spcBef>
                <a:spcPts val="1600"/>
              </a:spcBef>
              <a:spcAft>
                <a:spcPts val="0"/>
              </a:spcAft>
              <a:buNone/>
            </a:pPr>
            <a:r>
              <a:rPr lang="en" sz="1050">
                <a:solidFill>
                  <a:srgbClr val="A4C2F4"/>
                </a:solidFill>
                <a:latin typeface="Consolas"/>
                <a:ea typeface="Consolas"/>
                <a:cs typeface="Consolas"/>
                <a:sym typeface="Consolas"/>
              </a:rPr>
              <a:t>i </a:t>
            </a:r>
            <a:r>
              <a:rPr lang="en" sz="1050">
                <a:solidFill>
                  <a:srgbClr val="FFFFFF"/>
                </a:solidFill>
                <a:latin typeface="Consolas"/>
                <a:ea typeface="Consolas"/>
                <a:cs typeface="Consolas"/>
                <a:sym typeface="Consolas"/>
              </a:rPr>
              <a:t>- makes a search case insensitive</a:t>
            </a:r>
            <a:endParaRPr sz="1050">
              <a:solidFill>
                <a:srgbClr val="FFFFFF"/>
              </a:solidFill>
              <a:latin typeface="Consolas"/>
              <a:ea typeface="Consolas"/>
              <a:cs typeface="Consolas"/>
              <a:sym typeface="Consolas"/>
            </a:endParaRPr>
          </a:p>
          <a:p>
            <a:pPr indent="0" lvl="0" marL="0" rtl="0" algn="l">
              <a:spcBef>
                <a:spcPts val="1600"/>
              </a:spcBef>
              <a:spcAft>
                <a:spcPts val="0"/>
              </a:spcAft>
              <a:buNone/>
            </a:pPr>
            <a:r>
              <a:rPr lang="en" sz="1050">
                <a:solidFill>
                  <a:srgbClr val="A4C2F4"/>
                </a:solidFill>
                <a:latin typeface="Consolas"/>
                <a:ea typeface="Consolas"/>
                <a:cs typeface="Consolas"/>
                <a:sym typeface="Consolas"/>
              </a:rPr>
              <a:t>m </a:t>
            </a:r>
            <a:r>
              <a:rPr lang="en" sz="1050">
                <a:solidFill>
                  <a:srgbClr val="FFFFFF"/>
                </a:solidFill>
                <a:latin typeface="Consolas"/>
                <a:ea typeface="Consolas"/>
                <a:cs typeface="Consolas"/>
                <a:sym typeface="Consolas"/>
              </a:rPr>
              <a:t>- performs multiline matching</a:t>
            </a:r>
            <a:endParaRPr sz="1050">
              <a:solidFill>
                <a:srgbClr val="FFFFFF"/>
              </a:solidFill>
              <a:latin typeface="Consolas"/>
              <a:ea typeface="Consolas"/>
              <a:cs typeface="Consolas"/>
              <a:sym typeface="Consolas"/>
            </a:endParaRPr>
          </a:p>
          <a:p>
            <a:pPr indent="0" lvl="0" marL="0" rtl="0" algn="l">
              <a:spcBef>
                <a:spcPts val="1600"/>
              </a:spcBef>
              <a:spcAft>
                <a:spcPts val="0"/>
              </a:spcAft>
              <a:buNone/>
            </a:pPr>
            <a:r>
              <a:rPr lang="en" sz="1050">
                <a:solidFill>
                  <a:srgbClr val="FFFFFF"/>
                </a:solidFill>
                <a:latin typeface="Consolas"/>
                <a:ea typeface="Consolas"/>
                <a:cs typeface="Consolas"/>
                <a:sym typeface="Consolas"/>
              </a:rPr>
              <a:t>Example:</a:t>
            </a:r>
            <a:endParaRPr sz="1050">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sz="1050">
              <a:solidFill>
                <a:srgbClr val="FFFFFF"/>
              </a:solidFill>
              <a:latin typeface="Consolas"/>
              <a:ea typeface="Consolas"/>
              <a:cs typeface="Consolas"/>
              <a:sym typeface="Consolas"/>
            </a:endParaRPr>
          </a:p>
        </p:txBody>
      </p:sp>
      <p:sp>
        <p:nvSpPr>
          <p:cNvPr id="511" name="Google Shape;511;p121"/>
          <p:cNvSpPr txBox="1"/>
          <p:nvPr>
            <p:ph idx="1" type="body"/>
          </p:nvPr>
        </p:nvSpPr>
        <p:spPr>
          <a:xfrm>
            <a:off x="4680125" y="2016850"/>
            <a:ext cx="4260300" cy="27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Brackets</a:t>
            </a:r>
            <a:endParaRPr/>
          </a:p>
          <a:p>
            <a:pPr indent="0" lvl="0" marL="0" rtl="0" algn="l">
              <a:lnSpc>
                <a:spcPct val="135714"/>
              </a:lnSpc>
              <a:spcBef>
                <a:spcPts val="160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abc</a:t>
            </a:r>
            <a:r>
              <a:rPr lang="en" sz="1050">
                <a:solidFill>
                  <a:srgbClr val="FFFFFF"/>
                </a:solidFill>
                <a:latin typeface="Consolas"/>
                <a:ea typeface="Consolas"/>
                <a:cs typeface="Consolas"/>
                <a:sym typeface="Consolas"/>
              </a:rPr>
              <a:t>] - Find any of the characters between the brackets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D4D4D4"/>
                </a:solidFill>
                <a:latin typeface="Consolas"/>
                <a:ea typeface="Consolas"/>
                <a:cs typeface="Consolas"/>
                <a:sym typeface="Consolas"/>
              </a:rPr>
              <a:t>^</a:t>
            </a:r>
            <a:r>
              <a:rPr lang="en" sz="1050">
                <a:solidFill>
                  <a:srgbClr val="9CDCFE"/>
                </a:solidFill>
                <a:latin typeface="Consolas"/>
                <a:ea typeface="Consolas"/>
                <a:cs typeface="Consolas"/>
                <a:sym typeface="Consolas"/>
              </a:rPr>
              <a:t>abd</a:t>
            </a:r>
            <a:r>
              <a:rPr lang="en" sz="1050">
                <a:solidFill>
                  <a:srgbClr val="FFFFFF"/>
                </a:solidFill>
                <a:latin typeface="Consolas"/>
                <a:ea typeface="Consolas"/>
                <a:cs typeface="Consolas"/>
                <a:sym typeface="Consolas"/>
              </a:rPr>
              <a:t>] - Find any character not in the brackets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B5CEA8"/>
                </a:solidFill>
                <a:latin typeface="Consolas"/>
                <a:ea typeface="Consolas"/>
                <a:cs typeface="Consolas"/>
                <a:sym typeface="Consolas"/>
              </a:rPr>
              <a:t>0</a:t>
            </a:r>
            <a:r>
              <a:rPr lang="en" sz="1050">
                <a:solidFill>
                  <a:srgbClr val="D4D4D4"/>
                </a:solidFill>
                <a:latin typeface="Consolas"/>
                <a:ea typeface="Consolas"/>
                <a:cs typeface="Consolas"/>
                <a:sym typeface="Consolas"/>
              </a:rPr>
              <a:t>-</a:t>
            </a:r>
            <a:r>
              <a:rPr lang="en" sz="1050">
                <a:solidFill>
                  <a:srgbClr val="B5CEA8"/>
                </a:solidFill>
                <a:latin typeface="Consolas"/>
                <a:ea typeface="Consolas"/>
                <a:cs typeface="Consolas"/>
                <a:sym typeface="Consolas"/>
              </a:rPr>
              <a:t>9</a:t>
            </a:r>
            <a:r>
              <a:rPr lang="en" sz="1050">
                <a:solidFill>
                  <a:srgbClr val="FFFFFF"/>
                </a:solidFill>
                <a:latin typeface="Consolas"/>
                <a:ea typeface="Consolas"/>
                <a:cs typeface="Consolas"/>
                <a:sym typeface="Consolas"/>
              </a:rPr>
              <a:t>] - Used to find any digit from 0-9</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A</a:t>
            </a:r>
            <a:r>
              <a:rPr lang="en" sz="1050">
                <a:solidFill>
                  <a:srgbClr val="D4D4D4"/>
                </a:solidFill>
                <a:latin typeface="Consolas"/>
                <a:ea typeface="Consolas"/>
                <a:cs typeface="Consolas"/>
                <a:sym typeface="Consolas"/>
              </a:rPr>
              <a:t>-</a:t>
            </a:r>
            <a:r>
              <a:rPr lang="en" sz="1050">
                <a:solidFill>
                  <a:srgbClr val="9CDCFE"/>
                </a:solidFill>
                <a:latin typeface="Consolas"/>
                <a:ea typeface="Consolas"/>
                <a:cs typeface="Consolas"/>
                <a:sym typeface="Consolas"/>
              </a:rPr>
              <a:t>z</a:t>
            </a:r>
            <a:r>
              <a:rPr lang="en" sz="1050">
                <a:solidFill>
                  <a:srgbClr val="FFFFFF"/>
                </a:solidFill>
                <a:latin typeface="Consolas"/>
                <a:ea typeface="Consolas"/>
                <a:cs typeface="Consolas"/>
                <a:sym typeface="Consolas"/>
              </a:rPr>
              <a:t>] - Find any characters from uppercase A to lowercase z</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a</a:t>
            </a:r>
            <a:r>
              <a:rPr lang="en" sz="1050">
                <a:solidFill>
                  <a:srgbClr val="D4D4D4"/>
                </a:solidFill>
                <a:latin typeface="Consolas"/>
                <a:ea typeface="Consolas"/>
                <a:cs typeface="Consolas"/>
                <a:sym typeface="Consolas"/>
              </a:rPr>
              <a:t>|</a:t>
            </a:r>
            <a:r>
              <a:rPr lang="en" sz="1050">
                <a:solidFill>
                  <a:srgbClr val="9CDCFE"/>
                </a:solidFill>
                <a:latin typeface="Consolas"/>
                <a:ea typeface="Consolas"/>
                <a:cs typeface="Consolas"/>
                <a:sym typeface="Consolas"/>
              </a:rPr>
              <a:t>b</a:t>
            </a:r>
            <a:r>
              <a:rPr lang="en" sz="1050">
                <a:solidFill>
                  <a:srgbClr val="D4D4D4"/>
                </a:solidFill>
                <a:latin typeface="Consolas"/>
                <a:ea typeface="Consolas"/>
                <a:cs typeface="Consolas"/>
                <a:sym typeface="Consolas"/>
              </a:rPr>
              <a:t>|</a:t>
            </a:r>
            <a:r>
              <a:rPr lang="en" sz="1050">
                <a:solidFill>
                  <a:srgbClr val="9CDCFE"/>
                </a:solidFill>
                <a:latin typeface="Consolas"/>
                <a:ea typeface="Consolas"/>
                <a:cs typeface="Consolas"/>
                <a:sym typeface="Consolas"/>
              </a:rPr>
              <a:t>c</a:t>
            </a:r>
            <a:r>
              <a:rPr lang="en" sz="1050">
                <a:solidFill>
                  <a:srgbClr val="FFFFFF"/>
                </a:solidFill>
                <a:latin typeface="Consolas"/>
                <a:ea typeface="Consolas"/>
                <a:cs typeface="Consolas"/>
                <a:sym typeface="Consolas"/>
              </a:rPr>
              <a:t>) - Find any of the alternatives separated with |</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DCDCAA"/>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FFFFF"/>
              </a:solidFill>
              <a:latin typeface="Consolas"/>
              <a:ea typeface="Consolas"/>
              <a:cs typeface="Consolas"/>
              <a:sym typeface="Consolas"/>
            </a:endParaRPr>
          </a:p>
          <a:p>
            <a:pPr indent="0" lvl="0" marL="0" rtl="0" algn="l">
              <a:spcBef>
                <a:spcPts val="0"/>
              </a:spcBef>
              <a:spcAft>
                <a:spcPts val="1600"/>
              </a:spcAft>
              <a:buNone/>
            </a:pPr>
            <a:r>
              <a:t/>
            </a:r>
            <a:endParaRPr sz="10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12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 Expression Syntax - 2</a:t>
            </a:r>
            <a:endParaRPr/>
          </a:p>
        </p:txBody>
      </p:sp>
      <p:sp>
        <p:nvSpPr>
          <p:cNvPr id="517" name="Google Shape;517;p122"/>
          <p:cNvSpPr txBox="1"/>
          <p:nvPr>
            <p:ph idx="1" type="body"/>
          </p:nvPr>
        </p:nvSpPr>
        <p:spPr>
          <a:xfrm>
            <a:off x="311700" y="863550"/>
            <a:ext cx="8520600" cy="39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Metacharacters - The Building blocks of  regular expressions </a:t>
            </a:r>
            <a:endParaRPr/>
          </a:p>
          <a:p>
            <a:pPr indent="0" lvl="0" marL="0" rtl="0" algn="l">
              <a:lnSpc>
                <a:spcPct val="135714"/>
              </a:lnSpc>
              <a:spcBef>
                <a:spcPts val="1600"/>
              </a:spcBef>
              <a:spcAft>
                <a:spcPts val="0"/>
              </a:spcAft>
              <a:buNone/>
            </a:pPr>
            <a:r>
              <a:rPr lang="en" sz="1050">
                <a:solidFill>
                  <a:srgbClr val="9CDCFE"/>
                </a:solidFill>
                <a:latin typeface="Consolas"/>
                <a:ea typeface="Consolas"/>
                <a:cs typeface="Consolas"/>
                <a:sym typeface="Consolas"/>
              </a:rPr>
              <a:t>.</a:t>
            </a:r>
            <a:r>
              <a:rPr lang="en" sz="1050">
                <a:solidFill>
                  <a:srgbClr val="FFFFFF"/>
                </a:solidFill>
                <a:latin typeface="Consolas"/>
                <a:ea typeface="Consolas"/>
                <a:cs typeface="Consolas"/>
                <a:sym typeface="Consolas"/>
              </a:rPr>
              <a:t> — Find a single character, except newline or line terminator </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w</a:t>
            </a:r>
            <a:r>
              <a:rPr lang="en" sz="1050">
                <a:solidFill>
                  <a:srgbClr val="FFFFFF"/>
                </a:solidFill>
                <a:latin typeface="Consolas"/>
                <a:ea typeface="Consolas"/>
                <a:cs typeface="Consolas"/>
                <a:sym typeface="Consolas"/>
              </a:rPr>
              <a:t> — Word character</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W</a:t>
            </a:r>
            <a:r>
              <a:rPr lang="en" sz="1050">
                <a:solidFill>
                  <a:srgbClr val="FFFFFF"/>
                </a:solidFill>
                <a:latin typeface="Consolas"/>
                <a:ea typeface="Consolas"/>
                <a:cs typeface="Consolas"/>
                <a:sym typeface="Consolas"/>
              </a:rPr>
              <a:t> — Non-word character</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d</a:t>
            </a:r>
            <a:r>
              <a:rPr lang="en" sz="1050">
                <a:solidFill>
                  <a:srgbClr val="FFFFFF"/>
                </a:solidFill>
                <a:latin typeface="Consolas"/>
                <a:ea typeface="Consolas"/>
                <a:cs typeface="Consolas"/>
                <a:sym typeface="Consolas"/>
              </a:rPr>
              <a:t> — A digit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D</a:t>
            </a:r>
            <a:r>
              <a:rPr lang="en" sz="1050">
                <a:solidFill>
                  <a:srgbClr val="FFFFFF"/>
                </a:solidFill>
                <a:latin typeface="Consolas"/>
                <a:ea typeface="Consolas"/>
                <a:cs typeface="Consolas"/>
                <a:sym typeface="Consolas"/>
              </a:rPr>
              <a:t> — A non-digit character</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s</a:t>
            </a:r>
            <a:r>
              <a:rPr lang="en" sz="1050">
                <a:solidFill>
                  <a:srgbClr val="FFFFFF"/>
                </a:solidFill>
                <a:latin typeface="Consolas"/>
                <a:ea typeface="Consolas"/>
                <a:cs typeface="Consolas"/>
                <a:sym typeface="Consolas"/>
              </a:rPr>
              <a:t> — Whitespace character</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S</a:t>
            </a:r>
            <a:r>
              <a:rPr lang="en" sz="1050">
                <a:solidFill>
                  <a:srgbClr val="FFFFFF"/>
                </a:solidFill>
                <a:latin typeface="Consolas"/>
                <a:ea typeface="Consolas"/>
                <a:cs typeface="Consolas"/>
                <a:sym typeface="Consolas"/>
              </a:rPr>
              <a:t> — Non-whitespace character</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b</a:t>
            </a:r>
            <a:r>
              <a:rPr lang="en" sz="1050">
                <a:solidFill>
                  <a:srgbClr val="FFFFFF"/>
                </a:solidFill>
                <a:latin typeface="Consolas"/>
                <a:ea typeface="Consolas"/>
                <a:cs typeface="Consolas"/>
                <a:sym typeface="Consolas"/>
              </a:rPr>
              <a:t> — Find a match at the </a:t>
            </a:r>
            <a:r>
              <a:rPr lang="en" sz="1050">
                <a:solidFill>
                  <a:srgbClr val="FFFFFF"/>
                </a:solidFill>
                <a:latin typeface="Consolas"/>
                <a:ea typeface="Consolas"/>
                <a:cs typeface="Consolas"/>
                <a:sym typeface="Consolas"/>
              </a:rPr>
              <a:t>beginning</a:t>
            </a:r>
            <a:r>
              <a:rPr lang="en" sz="1050">
                <a:solidFill>
                  <a:srgbClr val="FFFFFF"/>
                </a:solidFill>
                <a:latin typeface="Consolas"/>
                <a:ea typeface="Consolas"/>
                <a:cs typeface="Consolas"/>
                <a:sym typeface="Consolas"/>
              </a:rPr>
              <a:t>/end of a word</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B</a:t>
            </a:r>
            <a:r>
              <a:rPr lang="en" sz="1050">
                <a:solidFill>
                  <a:srgbClr val="FFFFFF"/>
                </a:solidFill>
                <a:latin typeface="Consolas"/>
                <a:ea typeface="Consolas"/>
                <a:cs typeface="Consolas"/>
                <a:sym typeface="Consolas"/>
              </a:rPr>
              <a:t> — A match not at the beginning/end of a word</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B5CEA8"/>
                </a:solidFill>
                <a:latin typeface="Consolas"/>
                <a:ea typeface="Consolas"/>
                <a:cs typeface="Consolas"/>
                <a:sym typeface="Consolas"/>
              </a:rPr>
              <a:t>0</a:t>
            </a:r>
            <a:r>
              <a:rPr lang="en" sz="1050">
                <a:solidFill>
                  <a:srgbClr val="FFFFFF"/>
                </a:solidFill>
                <a:latin typeface="Consolas"/>
                <a:ea typeface="Consolas"/>
                <a:cs typeface="Consolas"/>
                <a:sym typeface="Consolas"/>
              </a:rPr>
              <a:t> — NUL character</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n</a:t>
            </a:r>
            <a:r>
              <a:rPr lang="en" sz="1050">
                <a:solidFill>
                  <a:srgbClr val="FFFFFF"/>
                </a:solidFill>
                <a:latin typeface="Consolas"/>
                <a:ea typeface="Consolas"/>
                <a:cs typeface="Consolas"/>
                <a:sym typeface="Consolas"/>
              </a:rPr>
              <a:t> — A new line character</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f</a:t>
            </a:r>
            <a:r>
              <a:rPr lang="en" sz="1050">
                <a:solidFill>
                  <a:srgbClr val="FFFFFF"/>
                </a:solidFill>
                <a:latin typeface="Consolas"/>
                <a:ea typeface="Consolas"/>
                <a:cs typeface="Consolas"/>
                <a:sym typeface="Consolas"/>
              </a:rPr>
              <a:t> — Form feed character</a:t>
            </a:r>
            <a:endParaRPr/>
          </a:p>
        </p:txBody>
      </p:sp>
      <p:sp>
        <p:nvSpPr>
          <p:cNvPr id="518" name="Google Shape;518;p122"/>
          <p:cNvSpPr txBox="1"/>
          <p:nvPr>
            <p:ph idx="1" type="body"/>
          </p:nvPr>
        </p:nvSpPr>
        <p:spPr>
          <a:xfrm>
            <a:off x="4737250" y="1677475"/>
            <a:ext cx="4146000" cy="2921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r</a:t>
            </a:r>
            <a:r>
              <a:rPr lang="en" sz="1050">
                <a:solidFill>
                  <a:srgbClr val="FFFFFF"/>
                </a:solidFill>
                <a:latin typeface="Consolas"/>
                <a:ea typeface="Consolas"/>
                <a:cs typeface="Consolas"/>
                <a:sym typeface="Consolas"/>
              </a:rPr>
              <a:t> — Carriage return character</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t</a:t>
            </a:r>
            <a:r>
              <a:rPr lang="en" sz="1050">
                <a:solidFill>
                  <a:srgbClr val="FFFFFF"/>
                </a:solidFill>
                <a:latin typeface="Consolas"/>
                <a:ea typeface="Consolas"/>
                <a:cs typeface="Consolas"/>
                <a:sym typeface="Consolas"/>
              </a:rPr>
              <a:t> — Tab character</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v</a:t>
            </a:r>
            <a:r>
              <a:rPr lang="en" sz="1050">
                <a:solidFill>
                  <a:srgbClr val="FFFFFF"/>
                </a:solidFill>
                <a:latin typeface="Consolas"/>
                <a:ea typeface="Consolas"/>
                <a:cs typeface="Consolas"/>
                <a:sym typeface="Consolas"/>
              </a:rPr>
              <a:t> — Vertical tab character</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xxx</a:t>
            </a:r>
            <a:r>
              <a:rPr lang="en" sz="1050">
                <a:solidFill>
                  <a:srgbClr val="FFFFFF"/>
                </a:solidFill>
                <a:latin typeface="Consolas"/>
                <a:ea typeface="Consolas"/>
                <a:cs typeface="Consolas"/>
                <a:sym typeface="Consolas"/>
              </a:rPr>
              <a:t> — The character specified by an octal number xxx</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xdd</a:t>
            </a:r>
            <a:r>
              <a:rPr lang="en" sz="1050">
                <a:solidFill>
                  <a:srgbClr val="FFFFFF"/>
                </a:solidFill>
                <a:latin typeface="Consolas"/>
                <a:ea typeface="Consolas"/>
                <a:cs typeface="Consolas"/>
                <a:sym typeface="Consolas"/>
              </a:rPr>
              <a:t> — Character specified by a hexadecimal number dd</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uxxxx</a:t>
            </a:r>
            <a:r>
              <a:rPr lang="en" sz="1050">
                <a:solidFill>
                  <a:srgbClr val="FFFFFF"/>
                </a:solidFill>
                <a:latin typeface="Consolas"/>
                <a:ea typeface="Consolas"/>
                <a:cs typeface="Consolas"/>
                <a:sym typeface="Consolas"/>
              </a:rPr>
              <a:t> — The unicode character specified by a hexadecimal number xxxx</a:t>
            </a:r>
            <a:endParaRPr sz="1050">
              <a:solidFill>
                <a:srgbClr val="FFFFFF"/>
              </a:solidFill>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12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 Expression Syntax - 3</a:t>
            </a:r>
            <a:endParaRPr/>
          </a:p>
        </p:txBody>
      </p:sp>
      <p:sp>
        <p:nvSpPr>
          <p:cNvPr id="524" name="Google Shape;524;p123"/>
          <p:cNvSpPr txBox="1"/>
          <p:nvPr>
            <p:ph idx="1" type="body"/>
          </p:nvPr>
        </p:nvSpPr>
        <p:spPr>
          <a:xfrm>
            <a:off x="311700" y="964150"/>
            <a:ext cx="8520600" cy="38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Quantifiers</a:t>
            </a:r>
            <a:r>
              <a:rPr lang="en"/>
              <a:t> - Specify how many instances of a character, group, or character class must be present in the input for a match to be found</a:t>
            </a:r>
            <a:endParaRPr/>
          </a:p>
          <a:p>
            <a:pPr indent="0" lvl="0" marL="0" rtl="0" algn="l">
              <a:lnSpc>
                <a:spcPct val="135714"/>
              </a:lnSpc>
              <a:spcBef>
                <a:spcPts val="1600"/>
              </a:spcBef>
              <a:spcAft>
                <a:spcPts val="0"/>
              </a:spcAft>
              <a:buNone/>
            </a:pPr>
            <a:r>
              <a:rPr lang="en" sz="1050">
                <a:solidFill>
                  <a:srgbClr val="9CDCFE"/>
                </a:solidFill>
                <a:latin typeface="Consolas"/>
                <a:ea typeface="Consolas"/>
                <a:cs typeface="Consolas"/>
                <a:sym typeface="Consolas"/>
              </a:rPr>
              <a:t>n</a:t>
            </a:r>
            <a:r>
              <a:rPr lang="en" sz="1050">
                <a:solidFill>
                  <a:srgbClr val="D4D4D4"/>
                </a:solidFill>
                <a:latin typeface="Consolas"/>
                <a:ea typeface="Consolas"/>
                <a:cs typeface="Consolas"/>
                <a:sym typeface="Consolas"/>
              </a:rPr>
              <a:t>+</a:t>
            </a:r>
            <a:r>
              <a:rPr lang="en" sz="1050">
                <a:solidFill>
                  <a:srgbClr val="FFFFFF"/>
                </a:solidFill>
                <a:latin typeface="Consolas"/>
                <a:ea typeface="Consolas"/>
                <a:cs typeface="Consolas"/>
                <a:sym typeface="Consolas"/>
              </a:rPr>
              <a:t> — Matches any string that contains at least one n</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n</a:t>
            </a:r>
            <a:r>
              <a:rPr lang="en" sz="1050">
                <a:solidFill>
                  <a:srgbClr val="D4D4D4"/>
                </a:solidFill>
                <a:latin typeface="Consolas"/>
                <a:ea typeface="Consolas"/>
                <a:cs typeface="Consolas"/>
                <a:sym typeface="Consolas"/>
              </a:rPr>
              <a:t>*</a:t>
            </a:r>
            <a:r>
              <a:rPr lang="en" sz="1050">
                <a:solidFill>
                  <a:srgbClr val="FFFFFF"/>
                </a:solidFill>
                <a:latin typeface="Consolas"/>
                <a:ea typeface="Consolas"/>
                <a:cs typeface="Consolas"/>
                <a:sym typeface="Consolas"/>
              </a:rPr>
              <a:t> — Any string that contains zero or more occurrences of n</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n</a:t>
            </a:r>
            <a:r>
              <a:rPr lang="en" sz="1050">
                <a:solidFill>
                  <a:srgbClr val="D4D4D4"/>
                </a:solidFill>
                <a:latin typeface="Consolas"/>
                <a:ea typeface="Consolas"/>
                <a:cs typeface="Consolas"/>
                <a:sym typeface="Consolas"/>
              </a:rPr>
              <a:t>?</a:t>
            </a:r>
            <a:r>
              <a:rPr lang="en" sz="1050">
                <a:solidFill>
                  <a:srgbClr val="FFFFFF"/>
                </a:solidFill>
                <a:latin typeface="Consolas"/>
                <a:ea typeface="Consolas"/>
                <a:cs typeface="Consolas"/>
                <a:sym typeface="Consolas"/>
              </a:rPr>
              <a:t> — A string that contains zero or one occurrences of n</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n</a:t>
            </a: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X</a:t>
            </a:r>
            <a:r>
              <a:rPr lang="en" sz="1050">
                <a:solidFill>
                  <a:srgbClr val="FFFFFF"/>
                </a:solidFill>
                <a:latin typeface="Consolas"/>
                <a:ea typeface="Consolas"/>
                <a:cs typeface="Consolas"/>
                <a:sym typeface="Consolas"/>
              </a:rPr>
              <a:t>} — String that contains a sequence of X n’s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n</a:t>
            </a: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X</a:t>
            </a: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Y</a:t>
            </a:r>
            <a:r>
              <a:rPr lang="en" sz="1050">
                <a:solidFill>
                  <a:srgbClr val="FFFFFF"/>
                </a:solidFill>
                <a:latin typeface="Consolas"/>
                <a:ea typeface="Consolas"/>
                <a:cs typeface="Consolas"/>
                <a:sym typeface="Consolas"/>
              </a:rPr>
              <a:t>} — Strings that contains a sequence of X to Y n’s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n</a:t>
            </a:r>
            <a:r>
              <a:rPr lang="en" sz="1050">
                <a:solidFill>
                  <a:srgbClr val="FFFFFF"/>
                </a:solidFill>
                <a:latin typeface="Consolas"/>
                <a:ea typeface="Consolas"/>
                <a:cs typeface="Consolas"/>
                <a:sym typeface="Consolas"/>
              </a:rPr>
              <a:t>{</a:t>
            </a:r>
            <a:r>
              <a:rPr lang="en" sz="1050">
                <a:solidFill>
                  <a:srgbClr val="9CDCFE"/>
                </a:solidFill>
                <a:latin typeface="Consolas"/>
                <a:ea typeface="Consolas"/>
                <a:cs typeface="Consolas"/>
                <a:sym typeface="Consolas"/>
              </a:rPr>
              <a:t>X</a:t>
            </a:r>
            <a:r>
              <a:rPr lang="en" sz="1050">
                <a:solidFill>
                  <a:srgbClr val="FFFFFF"/>
                </a:solidFill>
                <a:latin typeface="Consolas"/>
                <a:ea typeface="Consolas"/>
                <a:cs typeface="Consolas"/>
                <a:sym typeface="Consolas"/>
              </a:rPr>
              <a:t>,} — Matches any string that contains a sequence of at least X n’s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n$</a:t>
            </a:r>
            <a:r>
              <a:rPr lang="en" sz="1050">
                <a:solidFill>
                  <a:srgbClr val="FFFFFF"/>
                </a:solidFill>
                <a:latin typeface="Consolas"/>
                <a:ea typeface="Consolas"/>
                <a:cs typeface="Consolas"/>
                <a:sym typeface="Consolas"/>
              </a:rPr>
              <a:t> — Any string with n at the end of it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4D4D4"/>
                </a:solidFill>
                <a:latin typeface="Consolas"/>
                <a:ea typeface="Consolas"/>
                <a:cs typeface="Consolas"/>
                <a:sym typeface="Consolas"/>
              </a:rPr>
              <a:t>^</a:t>
            </a:r>
            <a:r>
              <a:rPr lang="en" sz="1050">
                <a:solidFill>
                  <a:srgbClr val="9CDCFE"/>
                </a:solidFill>
                <a:latin typeface="Consolas"/>
                <a:ea typeface="Consolas"/>
                <a:cs typeface="Consolas"/>
                <a:sym typeface="Consolas"/>
              </a:rPr>
              <a:t>n</a:t>
            </a:r>
            <a:r>
              <a:rPr lang="en" sz="1050">
                <a:solidFill>
                  <a:srgbClr val="FFFFFF"/>
                </a:solidFill>
                <a:latin typeface="Consolas"/>
                <a:ea typeface="Consolas"/>
                <a:cs typeface="Consolas"/>
                <a:sym typeface="Consolas"/>
              </a:rPr>
              <a:t> — String with n at the beginning of it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4D4D4"/>
                </a:solidFill>
                <a:latin typeface="Consolas"/>
                <a:ea typeface="Consolas"/>
                <a:cs typeface="Consolas"/>
                <a:sym typeface="Consolas"/>
              </a:rPr>
              <a:t>?=</a:t>
            </a:r>
            <a:r>
              <a:rPr lang="en" sz="1050">
                <a:solidFill>
                  <a:srgbClr val="9CDCFE"/>
                </a:solidFill>
                <a:latin typeface="Consolas"/>
                <a:ea typeface="Consolas"/>
                <a:cs typeface="Consolas"/>
                <a:sym typeface="Consolas"/>
              </a:rPr>
              <a:t>n</a:t>
            </a:r>
            <a:r>
              <a:rPr lang="en" sz="1050">
                <a:solidFill>
                  <a:srgbClr val="FFFFFF"/>
                </a:solidFill>
                <a:latin typeface="Consolas"/>
                <a:ea typeface="Consolas"/>
                <a:cs typeface="Consolas"/>
                <a:sym typeface="Consolas"/>
              </a:rPr>
              <a:t> — Any string that is followed by a specific string n</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4D4D4"/>
                </a:solidFill>
                <a:latin typeface="Consolas"/>
                <a:ea typeface="Consolas"/>
                <a:cs typeface="Consolas"/>
                <a:sym typeface="Consolas"/>
              </a:rPr>
              <a:t>?!</a:t>
            </a:r>
            <a:r>
              <a:rPr lang="en" sz="1050">
                <a:solidFill>
                  <a:srgbClr val="9CDCFE"/>
                </a:solidFill>
                <a:latin typeface="Consolas"/>
                <a:ea typeface="Consolas"/>
                <a:cs typeface="Consolas"/>
                <a:sym typeface="Consolas"/>
              </a:rPr>
              <a:t>n</a:t>
            </a:r>
            <a:r>
              <a:rPr lang="en" sz="1050">
                <a:solidFill>
                  <a:srgbClr val="FFFFFF"/>
                </a:solidFill>
                <a:latin typeface="Consolas"/>
                <a:ea typeface="Consolas"/>
                <a:cs typeface="Consolas"/>
                <a:sym typeface="Consolas"/>
              </a:rPr>
              <a:t> — String that is not followed by a specific string n </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9CDCFE"/>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12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Object Model</a:t>
            </a:r>
            <a:endParaRPr/>
          </a:p>
        </p:txBody>
      </p:sp>
      <p:sp>
        <p:nvSpPr>
          <p:cNvPr id="530" name="Google Shape;530;p124"/>
          <p:cNvSpPr txBox="1"/>
          <p:nvPr>
            <p:ph idx="1" type="body"/>
          </p:nvPr>
        </p:nvSpPr>
        <p:spPr>
          <a:xfrm>
            <a:off x="311700" y="1470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Properties</a:t>
            </a:r>
            <a:endParaRPr/>
          </a:p>
          <a:p>
            <a:pPr indent="0" lvl="0" marL="0" rtl="0" algn="l">
              <a:lnSpc>
                <a:spcPct val="135714"/>
              </a:lnSpc>
              <a:spcBef>
                <a:spcPts val="1600"/>
              </a:spcBef>
              <a:spcAft>
                <a:spcPts val="0"/>
              </a:spcAft>
              <a:buNone/>
            </a:pPr>
            <a:r>
              <a:rPr lang="en" sz="1050">
                <a:solidFill>
                  <a:srgbClr val="9CDCFE"/>
                </a:solidFill>
                <a:latin typeface="Consolas"/>
                <a:ea typeface="Consolas"/>
                <a:cs typeface="Consolas"/>
                <a:sym typeface="Consolas"/>
              </a:rPr>
              <a:t>attributes</a:t>
            </a:r>
            <a:r>
              <a:rPr lang="en" sz="1050">
                <a:solidFill>
                  <a:srgbClr val="FFFFFF"/>
                </a:solidFill>
                <a:latin typeface="Consolas"/>
                <a:ea typeface="Consolas"/>
                <a:cs typeface="Consolas"/>
                <a:sym typeface="Consolas"/>
              </a:rPr>
              <a:t> — Returns a live collection of all attributes </a:t>
            </a:r>
            <a:r>
              <a:rPr lang="en" sz="1050">
                <a:solidFill>
                  <a:srgbClr val="FFFFFF"/>
                </a:solidFill>
                <a:latin typeface="Consolas"/>
                <a:ea typeface="Consolas"/>
                <a:cs typeface="Consolas"/>
                <a:sym typeface="Consolas"/>
              </a:rPr>
              <a:t>registered</a:t>
            </a:r>
            <a:r>
              <a:rPr lang="en" sz="1050">
                <a:solidFill>
                  <a:srgbClr val="FFFFFF"/>
                </a:solidFill>
                <a:latin typeface="Consolas"/>
                <a:ea typeface="Consolas"/>
                <a:cs typeface="Consolas"/>
                <a:sym typeface="Consolas"/>
              </a:rPr>
              <a:t> to an element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baseURI</a:t>
            </a:r>
            <a:r>
              <a:rPr lang="en" sz="1050">
                <a:solidFill>
                  <a:srgbClr val="FFFFFF"/>
                </a:solidFill>
                <a:latin typeface="Consolas"/>
                <a:ea typeface="Consolas"/>
                <a:cs typeface="Consolas"/>
                <a:sym typeface="Consolas"/>
              </a:rPr>
              <a:t> — Provides the absolute base URL of an HTML element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childNodes</a:t>
            </a:r>
            <a:r>
              <a:rPr lang="en" sz="1050">
                <a:solidFill>
                  <a:srgbClr val="FFFFFF"/>
                </a:solidFill>
                <a:latin typeface="Consolas"/>
                <a:ea typeface="Consolas"/>
                <a:cs typeface="Consolas"/>
                <a:sym typeface="Consolas"/>
              </a:rPr>
              <a:t> — Gives a collection of an element’s child nodes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firstChild</a:t>
            </a:r>
            <a:r>
              <a:rPr lang="en" sz="1050">
                <a:solidFill>
                  <a:srgbClr val="FFFFFF"/>
                </a:solidFill>
                <a:latin typeface="Consolas"/>
                <a:ea typeface="Consolas"/>
                <a:cs typeface="Consolas"/>
                <a:sym typeface="Consolas"/>
              </a:rPr>
              <a:t> — Returns the first child node of an element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lastChild</a:t>
            </a:r>
            <a:r>
              <a:rPr lang="en" sz="1050">
                <a:solidFill>
                  <a:srgbClr val="FFFFFF"/>
                </a:solidFill>
                <a:latin typeface="Consolas"/>
                <a:ea typeface="Consolas"/>
                <a:cs typeface="Consolas"/>
                <a:sym typeface="Consolas"/>
              </a:rPr>
              <a:t> — The last child node of an element </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nextSibling</a:t>
            </a:r>
            <a:r>
              <a:rPr lang="en" sz="1050">
                <a:solidFill>
                  <a:srgbClr val="FFFFFF"/>
                </a:solidFill>
                <a:latin typeface="Consolas"/>
                <a:ea typeface="Consolas"/>
                <a:cs typeface="Consolas"/>
                <a:sym typeface="Consolas"/>
              </a:rPr>
              <a:t> — Gives you the next node at the same node tree level</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nodeName</a:t>
            </a:r>
            <a:r>
              <a:rPr lang="en" sz="1050">
                <a:solidFill>
                  <a:srgbClr val="FFFFFF"/>
                </a:solidFill>
                <a:latin typeface="Consolas"/>
                <a:ea typeface="Consolas"/>
                <a:cs typeface="Consolas"/>
                <a:sym typeface="Consolas"/>
              </a:rPr>
              <a:t> — Returns the name of a node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nodeType</a:t>
            </a:r>
            <a:r>
              <a:rPr lang="en" sz="1050">
                <a:solidFill>
                  <a:srgbClr val="FFFFFF"/>
                </a:solidFill>
                <a:latin typeface="Consolas"/>
                <a:ea typeface="Consolas"/>
                <a:cs typeface="Consolas"/>
                <a:sym typeface="Consolas"/>
              </a:rPr>
              <a:t> — Returns the type of a node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nodeValue</a:t>
            </a:r>
            <a:r>
              <a:rPr lang="en" sz="1050">
                <a:solidFill>
                  <a:srgbClr val="FFFFFF"/>
                </a:solidFill>
                <a:latin typeface="Consolas"/>
                <a:ea typeface="Consolas"/>
                <a:cs typeface="Consolas"/>
                <a:sym typeface="Consolas"/>
              </a:rPr>
              <a:t> — Sets or returns the value of a node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ownerDocument</a:t>
            </a:r>
            <a:r>
              <a:rPr lang="en" sz="1050">
                <a:solidFill>
                  <a:srgbClr val="FFFFFF"/>
                </a:solidFill>
                <a:latin typeface="Consolas"/>
                <a:ea typeface="Consolas"/>
                <a:cs typeface="Consolas"/>
                <a:sym typeface="Consolas"/>
              </a:rPr>
              <a:t> — The top-level document object for this node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parentNode</a:t>
            </a:r>
            <a:r>
              <a:rPr lang="en" sz="1050">
                <a:solidFill>
                  <a:srgbClr val="FFFFFF"/>
                </a:solidFill>
                <a:latin typeface="Consolas"/>
                <a:ea typeface="Consolas"/>
                <a:cs typeface="Consolas"/>
                <a:sym typeface="Consolas"/>
              </a:rPr>
              <a:t> — Returns the parent node of an element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previousSibling</a:t>
            </a:r>
            <a:r>
              <a:rPr lang="en" sz="1050">
                <a:solidFill>
                  <a:srgbClr val="FFFFFF"/>
                </a:solidFill>
                <a:latin typeface="Consolas"/>
                <a:ea typeface="Consolas"/>
                <a:cs typeface="Consolas"/>
                <a:sym typeface="Consolas"/>
              </a:rPr>
              <a:t> — Returns the node immediately preceding the current one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textContent</a:t>
            </a:r>
            <a:r>
              <a:rPr lang="en" sz="1050">
                <a:solidFill>
                  <a:srgbClr val="FFFFFF"/>
                </a:solidFill>
                <a:latin typeface="Consolas"/>
                <a:ea typeface="Consolas"/>
                <a:cs typeface="Consolas"/>
                <a:sym typeface="Consolas"/>
              </a:rPr>
              <a:t> — Sets or returns the textual content of a node and its descendants</a:t>
            </a:r>
            <a:endParaRPr sz="1050">
              <a:solidFill>
                <a:srgbClr val="FFFFFF"/>
              </a:solidFill>
              <a:latin typeface="Consolas"/>
              <a:ea typeface="Consolas"/>
              <a:cs typeface="Consolas"/>
              <a:sym typeface="Consolas"/>
            </a:endParaRPr>
          </a:p>
          <a:p>
            <a:pPr indent="0" lvl="0" marL="0" rtl="0" algn="l">
              <a:spcBef>
                <a:spcPts val="0"/>
              </a:spcBef>
              <a:spcAft>
                <a:spcPts val="1600"/>
              </a:spcAft>
              <a:buNone/>
            </a:pPr>
            <a:r>
              <a:t/>
            </a:r>
            <a:endParaRPr/>
          </a:p>
        </p:txBody>
      </p:sp>
      <p:sp>
        <p:nvSpPr>
          <p:cNvPr id="531" name="Google Shape;531;p124"/>
          <p:cNvSpPr txBox="1"/>
          <p:nvPr>
            <p:ph idx="1" type="body"/>
          </p:nvPr>
        </p:nvSpPr>
        <p:spPr>
          <a:xfrm>
            <a:off x="311700" y="761950"/>
            <a:ext cx="8520600" cy="63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tree structure that represents the HTML of a website, and every HTML element is a “node”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12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Nodes - 2</a:t>
            </a:r>
            <a:endParaRPr/>
          </a:p>
        </p:txBody>
      </p:sp>
      <p:sp>
        <p:nvSpPr>
          <p:cNvPr id="537" name="Google Shape;537;p125"/>
          <p:cNvSpPr txBox="1"/>
          <p:nvPr>
            <p:ph idx="1" type="body"/>
          </p:nvPr>
        </p:nvSpPr>
        <p:spPr>
          <a:xfrm>
            <a:off x="311700" y="787225"/>
            <a:ext cx="8520600" cy="41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Methods</a:t>
            </a:r>
            <a:endParaRPr/>
          </a:p>
          <a:p>
            <a:pPr indent="0" lvl="0" marL="0" rtl="0" algn="l">
              <a:lnSpc>
                <a:spcPct val="135714"/>
              </a:lnSpc>
              <a:spcBef>
                <a:spcPts val="1600"/>
              </a:spcBef>
              <a:spcAft>
                <a:spcPts val="0"/>
              </a:spcAft>
              <a:buNone/>
            </a:pPr>
            <a:r>
              <a:rPr lang="en" sz="1050">
                <a:solidFill>
                  <a:srgbClr val="DCDCAA"/>
                </a:solidFill>
                <a:latin typeface="Consolas"/>
                <a:ea typeface="Consolas"/>
                <a:cs typeface="Consolas"/>
                <a:sym typeface="Consolas"/>
              </a:rPr>
              <a:t>appendChild</a:t>
            </a:r>
            <a:r>
              <a:rPr lang="en" sz="1050">
                <a:solidFill>
                  <a:srgbClr val="FFFFFF"/>
                </a:solidFill>
                <a:latin typeface="Consolas"/>
                <a:ea typeface="Consolas"/>
                <a:cs typeface="Consolas"/>
                <a:sym typeface="Consolas"/>
              </a:rPr>
              <a:t>() — Adds a new child node to an element as the last child node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cloneNode</a:t>
            </a:r>
            <a:r>
              <a:rPr lang="en" sz="1050">
                <a:solidFill>
                  <a:srgbClr val="FFFFFF"/>
                </a:solidFill>
                <a:latin typeface="Consolas"/>
                <a:ea typeface="Consolas"/>
                <a:cs typeface="Consolas"/>
                <a:sym typeface="Consolas"/>
              </a:rPr>
              <a:t>() — Clones an HTML element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compareDocumentPosition</a:t>
            </a:r>
            <a:r>
              <a:rPr lang="en" sz="1050">
                <a:solidFill>
                  <a:srgbClr val="FFFFFF"/>
                </a:solidFill>
                <a:latin typeface="Consolas"/>
                <a:ea typeface="Consolas"/>
                <a:cs typeface="Consolas"/>
                <a:sym typeface="Consolas"/>
              </a:rPr>
              <a:t>() — Compares the document position of two elements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getFeature</a:t>
            </a:r>
            <a:r>
              <a:rPr lang="en" sz="1050">
                <a:solidFill>
                  <a:srgbClr val="FFFFFF"/>
                </a:solidFill>
                <a:latin typeface="Consolas"/>
                <a:ea typeface="Consolas"/>
                <a:cs typeface="Consolas"/>
                <a:sym typeface="Consolas"/>
              </a:rPr>
              <a:t>() — Returns an object which implements the APIs of a specified feature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hasAttributes</a:t>
            </a:r>
            <a:r>
              <a:rPr lang="en" sz="1050">
                <a:solidFill>
                  <a:srgbClr val="FFFFFF"/>
                </a:solidFill>
                <a:latin typeface="Consolas"/>
                <a:ea typeface="Consolas"/>
                <a:cs typeface="Consolas"/>
                <a:sym typeface="Consolas"/>
              </a:rPr>
              <a:t>() — Returns true if an element has any attributes, otherwise false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hasChildNodes</a:t>
            </a:r>
            <a:r>
              <a:rPr lang="en" sz="1050">
                <a:solidFill>
                  <a:srgbClr val="FFFFFF"/>
                </a:solidFill>
                <a:latin typeface="Consolas"/>
                <a:ea typeface="Consolas"/>
                <a:cs typeface="Consolas"/>
                <a:sym typeface="Consolas"/>
              </a:rPr>
              <a:t>() — Returns true if an element has any child nodes, otherwise false </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insertBefore</a:t>
            </a:r>
            <a:r>
              <a:rPr lang="en" sz="1050">
                <a:solidFill>
                  <a:srgbClr val="FFFFFF"/>
                </a:solidFill>
                <a:latin typeface="Consolas"/>
                <a:ea typeface="Consolas"/>
                <a:cs typeface="Consolas"/>
                <a:sym typeface="Consolas"/>
              </a:rPr>
              <a:t>() — Inserts a new child node before a specified, existing child node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isDefaultNamespace</a:t>
            </a:r>
            <a:r>
              <a:rPr lang="en" sz="1050">
                <a:solidFill>
                  <a:srgbClr val="FFFFFF"/>
                </a:solidFill>
                <a:latin typeface="Consolas"/>
                <a:ea typeface="Consolas"/>
                <a:cs typeface="Consolas"/>
                <a:sym typeface="Consolas"/>
              </a:rPr>
              <a:t>() — Returns true if a specified namespaceURI is the default, otherwise false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isEqualNode</a:t>
            </a:r>
            <a:r>
              <a:rPr lang="en" sz="1050">
                <a:solidFill>
                  <a:srgbClr val="FFFFFF"/>
                </a:solidFill>
                <a:latin typeface="Consolas"/>
                <a:ea typeface="Consolas"/>
                <a:cs typeface="Consolas"/>
                <a:sym typeface="Consolas"/>
              </a:rPr>
              <a:t>() — Checks if two elements are equal</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isSameNode</a:t>
            </a:r>
            <a:r>
              <a:rPr lang="en" sz="1050">
                <a:solidFill>
                  <a:srgbClr val="FFFFFF"/>
                </a:solidFill>
                <a:latin typeface="Consolas"/>
                <a:ea typeface="Consolas"/>
                <a:cs typeface="Consolas"/>
                <a:sym typeface="Consolas"/>
              </a:rPr>
              <a:t>() — Checks if two elements are the same node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isSupported</a:t>
            </a:r>
            <a:r>
              <a:rPr lang="en" sz="1050">
                <a:solidFill>
                  <a:srgbClr val="FFFFFF"/>
                </a:solidFill>
                <a:latin typeface="Consolas"/>
                <a:ea typeface="Consolas"/>
                <a:cs typeface="Consolas"/>
                <a:sym typeface="Consolas"/>
              </a:rPr>
              <a:t>() — Returns true if a specified feature is supported on the element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lookupNamespaceURI</a:t>
            </a:r>
            <a:r>
              <a:rPr lang="en" sz="1050">
                <a:solidFill>
                  <a:srgbClr val="FFFFFF"/>
                </a:solidFill>
                <a:latin typeface="Consolas"/>
                <a:ea typeface="Consolas"/>
                <a:cs typeface="Consolas"/>
                <a:sym typeface="Consolas"/>
              </a:rPr>
              <a:t>() — Returns the namespaceURI associated with a given node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lookupPrefix</a:t>
            </a:r>
            <a:r>
              <a:rPr lang="en" sz="1050">
                <a:solidFill>
                  <a:srgbClr val="FFFFFF"/>
                </a:solidFill>
                <a:latin typeface="Consolas"/>
                <a:ea typeface="Consolas"/>
                <a:cs typeface="Consolas"/>
                <a:sym typeface="Consolas"/>
              </a:rPr>
              <a:t>() — Returns a DOMstring containing the prefix for a given namespaceURI, if present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normalize</a:t>
            </a:r>
            <a:r>
              <a:rPr lang="en" sz="1050">
                <a:solidFill>
                  <a:srgbClr val="FFFFFF"/>
                </a:solidFill>
                <a:latin typeface="Consolas"/>
                <a:ea typeface="Consolas"/>
                <a:cs typeface="Consolas"/>
                <a:sym typeface="Consolas"/>
              </a:rPr>
              <a:t>() — Joins adjacent text nodes and removes empty text nodes in an element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removeChild</a:t>
            </a:r>
            <a:r>
              <a:rPr lang="en" sz="1050">
                <a:solidFill>
                  <a:srgbClr val="FFFFFF"/>
                </a:solidFill>
                <a:latin typeface="Consolas"/>
                <a:ea typeface="Consolas"/>
                <a:cs typeface="Consolas"/>
                <a:sym typeface="Consolas"/>
              </a:rPr>
              <a:t>() — Removes a child node from an element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replaceChild</a:t>
            </a:r>
            <a:r>
              <a:rPr lang="en" sz="1050">
                <a:solidFill>
                  <a:srgbClr val="FFFFFF"/>
                </a:solidFill>
                <a:latin typeface="Consolas"/>
                <a:ea typeface="Consolas"/>
                <a:cs typeface="Consolas"/>
                <a:sym typeface="Consolas"/>
              </a:rPr>
              <a:t>() — Replaces a child node in an element</a:t>
            </a:r>
            <a:endParaRPr sz="1050">
              <a:solidFill>
                <a:srgbClr val="FFFFFF"/>
              </a:solidFill>
              <a:latin typeface="Consolas"/>
              <a:ea typeface="Consolas"/>
              <a:cs typeface="Consolas"/>
              <a:sym typeface="Consolas"/>
            </a:endParaRPr>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126"/>
          <p:cNvSpPr txBox="1"/>
          <p:nvPr>
            <p:ph type="title"/>
          </p:nvPr>
        </p:nvSpPr>
        <p:spPr>
          <a:xfrm>
            <a:off x="311700" y="22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Nodes - 3</a:t>
            </a:r>
            <a:endParaRPr/>
          </a:p>
        </p:txBody>
      </p:sp>
      <p:sp>
        <p:nvSpPr>
          <p:cNvPr id="543" name="Google Shape;543;p126"/>
          <p:cNvSpPr txBox="1"/>
          <p:nvPr>
            <p:ph idx="1" type="body"/>
          </p:nvPr>
        </p:nvSpPr>
        <p:spPr>
          <a:xfrm>
            <a:off x="311700" y="602175"/>
            <a:ext cx="8520600" cy="40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 Methods</a:t>
            </a:r>
            <a:endParaRPr/>
          </a:p>
          <a:p>
            <a:pPr indent="0" lvl="0" marL="0" rtl="0" algn="l">
              <a:lnSpc>
                <a:spcPct val="135714"/>
              </a:lnSpc>
              <a:spcBef>
                <a:spcPts val="1600"/>
              </a:spcBef>
              <a:spcAft>
                <a:spcPts val="0"/>
              </a:spcAft>
              <a:buNone/>
            </a:pPr>
            <a:r>
              <a:rPr lang="en" sz="1050">
                <a:solidFill>
                  <a:srgbClr val="DCDCAA"/>
                </a:solidFill>
                <a:latin typeface="Consolas"/>
                <a:ea typeface="Consolas"/>
                <a:cs typeface="Consolas"/>
                <a:sym typeface="Consolas"/>
              </a:rPr>
              <a:t>getAttribute</a:t>
            </a:r>
            <a:r>
              <a:rPr lang="en" sz="1050">
                <a:solidFill>
                  <a:srgbClr val="FFFFFF"/>
                </a:solidFill>
                <a:latin typeface="Consolas"/>
                <a:ea typeface="Consolas"/>
                <a:cs typeface="Consolas"/>
                <a:sym typeface="Consolas"/>
              </a:rPr>
              <a:t>() — Returns the specified attribute value of an element node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getAttributeNS</a:t>
            </a:r>
            <a:r>
              <a:rPr lang="en" sz="1050">
                <a:solidFill>
                  <a:srgbClr val="FFFFFF"/>
                </a:solidFill>
                <a:latin typeface="Consolas"/>
                <a:ea typeface="Consolas"/>
                <a:cs typeface="Consolas"/>
                <a:sym typeface="Consolas"/>
              </a:rPr>
              <a:t>() — Returns string value of the attribute with the specified namespace and name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getAttributeNode</a:t>
            </a:r>
            <a:r>
              <a:rPr lang="en" sz="1050">
                <a:solidFill>
                  <a:srgbClr val="FFFFFF"/>
                </a:solidFill>
                <a:latin typeface="Consolas"/>
                <a:ea typeface="Consolas"/>
                <a:cs typeface="Consolas"/>
                <a:sym typeface="Consolas"/>
              </a:rPr>
              <a:t>() — Gets the specified attribute node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getAttributeNodeNS</a:t>
            </a:r>
            <a:r>
              <a:rPr lang="en" sz="1050">
                <a:solidFill>
                  <a:srgbClr val="FFFFFF"/>
                </a:solidFill>
                <a:latin typeface="Consolas"/>
                <a:ea typeface="Consolas"/>
                <a:cs typeface="Consolas"/>
                <a:sym typeface="Consolas"/>
              </a:rPr>
              <a:t>() — Returns the attribute node for the attribute with the given namespace and name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getElementsByTagName</a:t>
            </a:r>
            <a:r>
              <a:rPr lang="en" sz="1050">
                <a:solidFill>
                  <a:srgbClr val="FFFFFF"/>
                </a:solidFill>
                <a:latin typeface="Consolas"/>
                <a:ea typeface="Consolas"/>
                <a:cs typeface="Consolas"/>
                <a:sym typeface="Consolas"/>
              </a:rPr>
              <a:t>() — Provides a collection of all child elements with the specified tag name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getElementsByTagNameNS</a:t>
            </a:r>
            <a:r>
              <a:rPr lang="en" sz="1050">
                <a:solidFill>
                  <a:srgbClr val="FFFFFF"/>
                </a:solidFill>
                <a:latin typeface="Consolas"/>
                <a:ea typeface="Consolas"/>
                <a:cs typeface="Consolas"/>
                <a:sym typeface="Consolas"/>
              </a:rPr>
              <a:t>() — Returns a live HTML Collection of elements with a certain tag name belonging to the given namespace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hasAttribute</a:t>
            </a:r>
            <a:r>
              <a:rPr lang="en" sz="1050">
                <a:solidFill>
                  <a:srgbClr val="FFFFFF"/>
                </a:solidFill>
                <a:latin typeface="Consolas"/>
                <a:ea typeface="Consolas"/>
                <a:cs typeface="Consolas"/>
                <a:sym typeface="Consolas"/>
              </a:rPr>
              <a:t>() — Returns true if an element has any attributes, otherwise false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hasAttributeNS</a:t>
            </a:r>
            <a:r>
              <a:rPr lang="en" sz="1050">
                <a:solidFill>
                  <a:srgbClr val="FFFFFF"/>
                </a:solidFill>
                <a:latin typeface="Consolas"/>
                <a:ea typeface="Consolas"/>
                <a:cs typeface="Consolas"/>
                <a:sym typeface="Consolas"/>
              </a:rPr>
              <a:t>() — Provides a true/false value indicating whether the current element in a given namespace has the specified attribute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removeAttribute</a:t>
            </a:r>
            <a:r>
              <a:rPr lang="en" sz="1050">
                <a:solidFill>
                  <a:srgbClr val="FFFFFF"/>
                </a:solidFill>
                <a:latin typeface="Consolas"/>
                <a:ea typeface="Consolas"/>
                <a:cs typeface="Consolas"/>
                <a:sym typeface="Consolas"/>
              </a:rPr>
              <a:t>() — Removes a specified attribute from an element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removeAttributeNS</a:t>
            </a:r>
            <a:r>
              <a:rPr lang="en" sz="1050">
                <a:solidFill>
                  <a:srgbClr val="FFFFFF"/>
                </a:solidFill>
                <a:latin typeface="Consolas"/>
                <a:ea typeface="Consolas"/>
                <a:cs typeface="Consolas"/>
                <a:sym typeface="Consolas"/>
              </a:rPr>
              <a:t>() — Removes the specified attribute from an element within a certain namespace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removeAttributeNode</a:t>
            </a:r>
            <a:r>
              <a:rPr lang="en" sz="1050">
                <a:solidFill>
                  <a:srgbClr val="FFFFFF"/>
                </a:solidFill>
                <a:latin typeface="Consolas"/>
                <a:ea typeface="Consolas"/>
                <a:cs typeface="Consolas"/>
                <a:sym typeface="Consolas"/>
              </a:rPr>
              <a:t>() — Takes away a specified attribute node and returns the removed node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setAttribute</a:t>
            </a:r>
            <a:r>
              <a:rPr lang="en" sz="1050">
                <a:solidFill>
                  <a:srgbClr val="FFFFFF"/>
                </a:solidFill>
                <a:latin typeface="Consolas"/>
                <a:ea typeface="Consolas"/>
                <a:cs typeface="Consolas"/>
                <a:sym typeface="Consolas"/>
              </a:rPr>
              <a:t>() — Sets or changes the specified attribute to a specified value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setAttributeNS</a:t>
            </a:r>
            <a:r>
              <a:rPr lang="en" sz="1050">
                <a:solidFill>
                  <a:srgbClr val="FFFFFF"/>
                </a:solidFill>
                <a:latin typeface="Consolas"/>
                <a:ea typeface="Consolas"/>
                <a:cs typeface="Consolas"/>
                <a:sym typeface="Consolas"/>
              </a:rPr>
              <a:t>() — Adds a new attribute or change the value of an attribute with the given namespace and name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setAttributeNode</a:t>
            </a:r>
            <a:r>
              <a:rPr lang="en" sz="1050">
                <a:solidFill>
                  <a:srgbClr val="FFFFFF"/>
                </a:solidFill>
                <a:latin typeface="Consolas"/>
                <a:ea typeface="Consolas"/>
                <a:cs typeface="Consolas"/>
                <a:sym typeface="Consolas"/>
              </a:rPr>
              <a:t>() — Sets or change the specified attribut node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CDCAA"/>
                </a:solidFill>
                <a:latin typeface="Consolas"/>
                <a:ea typeface="Consolas"/>
                <a:cs typeface="Consolas"/>
                <a:sym typeface="Consolas"/>
              </a:rPr>
              <a:t>setAttributeNodeNS</a:t>
            </a:r>
            <a:r>
              <a:rPr lang="en" sz="1050">
                <a:solidFill>
                  <a:srgbClr val="FFFFFF"/>
                </a:solidFill>
                <a:latin typeface="Consolas"/>
                <a:ea typeface="Consolas"/>
                <a:cs typeface="Consolas"/>
                <a:sym typeface="Consolas"/>
              </a:rPr>
              <a:t>() — Adds a new namespaced attribute node</a:t>
            </a:r>
            <a:endParaRPr sz="1050">
              <a:solidFill>
                <a:srgbClr val="FFFFFF"/>
              </a:solidFill>
              <a:latin typeface="Consolas"/>
              <a:ea typeface="Consolas"/>
              <a:cs typeface="Consolas"/>
              <a:sym typeface="Consolas"/>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12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Events</a:t>
            </a:r>
            <a:endParaRPr/>
          </a:p>
        </p:txBody>
      </p:sp>
      <p:sp>
        <p:nvSpPr>
          <p:cNvPr id="549" name="Google Shape;549;p127"/>
          <p:cNvSpPr txBox="1"/>
          <p:nvPr>
            <p:ph idx="1" type="body"/>
          </p:nvPr>
        </p:nvSpPr>
        <p:spPr>
          <a:xfrm>
            <a:off x="4438500" y="490625"/>
            <a:ext cx="4393800" cy="42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Mouse</a:t>
            </a:r>
            <a:endParaRPr/>
          </a:p>
          <a:p>
            <a:pPr indent="0" lvl="0" marL="0" rtl="0" algn="l">
              <a:lnSpc>
                <a:spcPct val="135714"/>
              </a:lnSpc>
              <a:spcBef>
                <a:spcPts val="1600"/>
              </a:spcBef>
              <a:spcAft>
                <a:spcPts val="0"/>
              </a:spcAft>
              <a:buNone/>
            </a:pPr>
            <a:r>
              <a:rPr lang="en" sz="1050">
                <a:solidFill>
                  <a:srgbClr val="9CDCFE"/>
                </a:solidFill>
                <a:latin typeface="Consolas"/>
                <a:ea typeface="Consolas"/>
                <a:cs typeface="Consolas"/>
                <a:sym typeface="Consolas"/>
              </a:rPr>
              <a:t>onclick</a:t>
            </a:r>
            <a:r>
              <a:rPr lang="en" sz="1050">
                <a:solidFill>
                  <a:srgbClr val="FFFFFF"/>
                </a:solidFill>
                <a:latin typeface="Consolas"/>
                <a:ea typeface="Consolas"/>
                <a:cs typeface="Consolas"/>
                <a:sym typeface="Consolas"/>
              </a:rPr>
              <a:t> — The event occurs when the user clicks on an element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oncontextmenu</a:t>
            </a:r>
            <a:r>
              <a:rPr lang="en" sz="1050">
                <a:solidFill>
                  <a:srgbClr val="FFFFFF"/>
                </a:solidFill>
                <a:latin typeface="Consolas"/>
                <a:ea typeface="Consolas"/>
                <a:cs typeface="Consolas"/>
                <a:sym typeface="Consolas"/>
              </a:rPr>
              <a:t> — User right-clicks on an element to open a context menu</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ondblclick</a:t>
            </a:r>
            <a:r>
              <a:rPr lang="en" sz="1050">
                <a:solidFill>
                  <a:srgbClr val="FFFFFF"/>
                </a:solidFill>
                <a:latin typeface="Consolas"/>
                <a:ea typeface="Consolas"/>
                <a:cs typeface="Consolas"/>
                <a:sym typeface="Consolas"/>
              </a:rPr>
              <a:t> — The user double-clicks on an element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onmousedown</a:t>
            </a:r>
            <a:r>
              <a:rPr lang="en" sz="1050">
                <a:solidFill>
                  <a:srgbClr val="FFFFFF"/>
                </a:solidFill>
                <a:latin typeface="Consolas"/>
                <a:ea typeface="Consolas"/>
                <a:cs typeface="Consolas"/>
                <a:sym typeface="Consolas"/>
              </a:rPr>
              <a:t> — User presses a mouse button over an element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onmouseenter</a:t>
            </a:r>
            <a:r>
              <a:rPr lang="en" sz="1050">
                <a:solidFill>
                  <a:srgbClr val="FFFFFF"/>
                </a:solidFill>
                <a:latin typeface="Consolas"/>
                <a:ea typeface="Consolas"/>
                <a:cs typeface="Consolas"/>
                <a:sym typeface="Consolas"/>
              </a:rPr>
              <a:t> — The pointer moves onto an element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onmouseleave</a:t>
            </a:r>
            <a:r>
              <a:rPr lang="en" sz="1050">
                <a:solidFill>
                  <a:srgbClr val="FFFFFF"/>
                </a:solidFill>
                <a:latin typeface="Consolas"/>
                <a:ea typeface="Consolas"/>
                <a:cs typeface="Consolas"/>
                <a:sym typeface="Consolas"/>
              </a:rPr>
              <a:t> — Pointer moves out of an element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onmousemove</a:t>
            </a:r>
            <a:r>
              <a:rPr lang="en" sz="1050">
                <a:solidFill>
                  <a:srgbClr val="FFFFFF"/>
                </a:solidFill>
                <a:latin typeface="Consolas"/>
                <a:ea typeface="Consolas"/>
                <a:cs typeface="Consolas"/>
                <a:sym typeface="Consolas"/>
              </a:rPr>
              <a:t> — The pointer is moving while it is over an element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onmouseover</a:t>
            </a:r>
            <a:r>
              <a:rPr lang="en" sz="1050">
                <a:solidFill>
                  <a:srgbClr val="FFFFFF"/>
                </a:solidFill>
                <a:latin typeface="Consolas"/>
                <a:ea typeface="Consolas"/>
                <a:cs typeface="Consolas"/>
                <a:sym typeface="Consolas"/>
              </a:rPr>
              <a:t> — When the pointer is moved onto an element or one of its children</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onmouseout</a:t>
            </a:r>
            <a:r>
              <a:rPr lang="en" sz="1050">
                <a:solidFill>
                  <a:srgbClr val="FFFFFF"/>
                </a:solidFill>
                <a:latin typeface="Consolas"/>
                <a:ea typeface="Consolas"/>
                <a:cs typeface="Consolas"/>
                <a:sym typeface="Consolas"/>
              </a:rPr>
              <a:t> — User moves the mouse pointer out of an element or one of its children</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onmouseup</a:t>
            </a:r>
            <a:r>
              <a:rPr lang="en" sz="1050">
                <a:solidFill>
                  <a:srgbClr val="FFFFFF"/>
                </a:solidFill>
                <a:latin typeface="Consolas"/>
                <a:ea typeface="Consolas"/>
                <a:cs typeface="Consolas"/>
                <a:sym typeface="Consolas"/>
              </a:rPr>
              <a:t> — The user releases a mouse button while over an element</a:t>
            </a:r>
            <a:endParaRPr sz="1050">
              <a:solidFill>
                <a:srgbClr val="FFFFFF"/>
              </a:solidFill>
              <a:latin typeface="Consolas"/>
              <a:ea typeface="Consolas"/>
              <a:cs typeface="Consolas"/>
              <a:sym typeface="Consolas"/>
            </a:endParaRPr>
          </a:p>
          <a:p>
            <a:pPr indent="0" lvl="0" marL="0" rtl="0" algn="l">
              <a:spcBef>
                <a:spcPts val="0"/>
              </a:spcBef>
              <a:spcAft>
                <a:spcPts val="1600"/>
              </a:spcAft>
              <a:buNone/>
            </a:pPr>
            <a:r>
              <a:t/>
            </a:r>
            <a:endParaRPr/>
          </a:p>
        </p:txBody>
      </p:sp>
      <p:sp>
        <p:nvSpPr>
          <p:cNvPr id="550" name="Google Shape;550;p127"/>
          <p:cNvSpPr txBox="1"/>
          <p:nvPr>
            <p:ph idx="1" type="body"/>
          </p:nvPr>
        </p:nvSpPr>
        <p:spPr>
          <a:xfrm>
            <a:off x="311700" y="941200"/>
            <a:ext cx="3834300" cy="38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Keyboard</a:t>
            </a:r>
            <a:endParaRPr/>
          </a:p>
          <a:p>
            <a:pPr indent="0" lvl="0" marL="0" rtl="0" algn="l">
              <a:lnSpc>
                <a:spcPct val="135714"/>
              </a:lnSpc>
              <a:spcBef>
                <a:spcPts val="1600"/>
              </a:spcBef>
              <a:spcAft>
                <a:spcPts val="0"/>
              </a:spcAft>
              <a:buNone/>
            </a:pPr>
            <a:r>
              <a:rPr lang="en" sz="1050">
                <a:solidFill>
                  <a:srgbClr val="9CDCFE"/>
                </a:solidFill>
                <a:latin typeface="Consolas"/>
                <a:ea typeface="Consolas"/>
                <a:cs typeface="Consolas"/>
                <a:sym typeface="Consolas"/>
              </a:rPr>
              <a:t>onkeydown</a:t>
            </a:r>
            <a:r>
              <a:rPr lang="en" sz="1050">
                <a:solidFill>
                  <a:srgbClr val="FFFFFF"/>
                </a:solidFill>
                <a:latin typeface="Consolas"/>
                <a:ea typeface="Consolas"/>
                <a:cs typeface="Consolas"/>
                <a:sym typeface="Consolas"/>
              </a:rPr>
              <a:t> — When the user is pressing a key down</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onkeypress</a:t>
            </a:r>
            <a:r>
              <a:rPr lang="en" sz="1050">
                <a:solidFill>
                  <a:srgbClr val="FFFFFF"/>
                </a:solidFill>
                <a:latin typeface="Consolas"/>
                <a:ea typeface="Consolas"/>
                <a:cs typeface="Consolas"/>
                <a:sym typeface="Consolas"/>
              </a:rPr>
              <a:t> — The moment the user starts pressing a key</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onkeyup</a:t>
            </a:r>
            <a:r>
              <a:rPr lang="en" sz="1050">
                <a:solidFill>
                  <a:srgbClr val="FFFFFF"/>
                </a:solidFill>
                <a:latin typeface="Consolas"/>
                <a:ea typeface="Consolas"/>
                <a:cs typeface="Consolas"/>
                <a:sym typeface="Consolas"/>
              </a:rPr>
              <a:t> — The user releases a key</a:t>
            </a:r>
            <a:endParaRPr sz="1050">
              <a:solidFill>
                <a:srgbClr val="FFFFFF"/>
              </a:solidFill>
              <a:latin typeface="Consolas"/>
              <a:ea typeface="Consolas"/>
              <a:cs typeface="Consolas"/>
              <a:sym typeface="Consolas"/>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1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12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Events - 2</a:t>
            </a:r>
            <a:endParaRPr/>
          </a:p>
        </p:txBody>
      </p:sp>
      <p:sp>
        <p:nvSpPr>
          <p:cNvPr id="556" name="Google Shape;556;p128"/>
          <p:cNvSpPr txBox="1"/>
          <p:nvPr>
            <p:ph idx="1" type="body"/>
          </p:nvPr>
        </p:nvSpPr>
        <p:spPr>
          <a:xfrm>
            <a:off x="4438500" y="463325"/>
            <a:ext cx="4393800" cy="43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t>
            </a:r>
            <a:endParaRPr/>
          </a:p>
          <a:p>
            <a:pPr indent="0" lvl="0" marL="0" rtl="0" algn="l">
              <a:lnSpc>
                <a:spcPct val="135714"/>
              </a:lnSpc>
              <a:spcBef>
                <a:spcPts val="1600"/>
              </a:spcBef>
              <a:spcAft>
                <a:spcPts val="0"/>
              </a:spcAft>
              <a:buNone/>
            </a:pPr>
            <a:r>
              <a:rPr lang="en" sz="1050">
                <a:solidFill>
                  <a:srgbClr val="9CDCFE"/>
                </a:solidFill>
                <a:latin typeface="Consolas"/>
                <a:ea typeface="Consolas"/>
                <a:cs typeface="Consolas"/>
                <a:sym typeface="Consolas"/>
              </a:rPr>
              <a:t>onblur</a:t>
            </a:r>
            <a:r>
              <a:rPr lang="en" sz="1050">
                <a:solidFill>
                  <a:srgbClr val="FFFFFF"/>
                </a:solidFill>
                <a:latin typeface="Consolas"/>
                <a:ea typeface="Consolas"/>
                <a:cs typeface="Consolas"/>
                <a:sym typeface="Consolas"/>
              </a:rPr>
              <a:t> — When a element loses focus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onchange</a:t>
            </a:r>
            <a:r>
              <a:rPr lang="en" sz="1050">
                <a:solidFill>
                  <a:srgbClr val="FFFFFF"/>
                </a:solidFill>
                <a:latin typeface="Consolas"/>
                <a:ea typeface="Consolas"/>
                <a:cs typeface="Consolas"/>
                <a:sym typeface="Consolas"/>
              </a:rPr>
              <a:t> — The content of a form element changes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onfocus</a:t>
            </a:r>
            <a:r>
              <a:rPr lang="en" sz="1050">
                <a:solidFill>
                  <a:srgbClr val="FFFFFF"/>
                </a:solidFill>
                <a:latin typeface="Consolas"/>
                <a:ea typeface="Consolas"/>
                <a:cs typeface="Consolas"/>
                <a:sym typeface="Consolas"/>
              </a:rPr>
              <a:t> — An element gets focus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onfocusin</a:t>
            </a:r>
            <a:r>
              <a:rPr lang="en" sz="1050">
                <a:solidFill>
                  <a:srgbClr val="FFFFFF"/>
                </a:solidFill>
                <a:latin typeface="Consolas"/>
                <a:ea typeface="Consolas"/>
                <a:cs typeface="Consolas"/>
                <a:sym typeface="Consolas"/>
              </a:rPr>
              <a:t> — When an element is about to get focus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onfocusout</a:t>
            </a:r>
            <a:r>
              <a:rPr lang="en" sz="1050">
                <a:solidFill>
                  <a:srgbClr val="FFFFFF"/>
                </a:solidFill>
                <a:latin typeface="Consolas"/>
                <a:ea typeface="Consolas"/>
                <a:cs typeface="Consolas"/>
                <a:sym typeface="Consolas"/>
              </a:rPr>
              <a:t> — The element is about to lose focus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oninput</a:t>
            </a:r>
            <a:r>
              <a:rPr lang="en" sz="1050">
                <a:solidFill>
                  <a:srgbClr val="FFFFFF"/>
                </a:solidFill>
                <a:latin typeface="Consolas"/>
                <a:ea typeface="Consolas"/>
                <a:cs typeface="Consolas"/>
                <a:sym typeface="Consolas"/>
              </a:rPr>
              <a:t> — User input on an element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oninvalid</a:t>
            </a:r>
            <a:r>
              <a:rPr lang="en" sz="1050">
                <a:solidFill>
                  <a:srgbClr val="FFFFFF"/>
                </a:solidFill>
                <a:latin typeface="Consolas"/>
                <a:ea typeface="Consolas"/>
                <a:cs typeface="Consolas"/>
                <a:sym typeface="Consolas"/>
              </a:rPr>
              <a:t> — An element is invalid</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onreset</a:t>
            </a:r>
            <a:r>
              <a:rPr lang="en" sz="1050">
                <a:solidFill>
                  <a:srgbClr val="FFFFFF"/>
                </a:solidFill>
                <a:latin typeface="Consolas"/>
                <a:ea typeface="Consolas"/>
                <a:cs typeface="Consolas"/>
                <a:sym typeface="Consolas"/>
              </a:rPr>
              <a:t> — A form is reset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onsearch</a:t>
            </a:r>
            <a:r>
              <a:rPr lang="en" sz="1050">
                <a:solidFill>
                  <a:srgbClr val="FFFFFF"/>
                </a:solidFill>
                <a:latin typeface="Consolas"/>
                <a:ea typeface="Consolas"/>
                <a:cs typeface="Consolas"/>
                <a:sym typeface="Consolas"/>
              </a:rPr>
              <a:t> — The user writes something in a search field</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onselect</a:t>
            </a:r>
            <a:r>
              <a:rPr lang="en" sz="1050">
                <a:solidFill>
                  <a:srgbClr val="FFFFFF"/>
                </a:solidFill>
                <a:latin typeface="Consolas"/>
                <a:ea typeface="Consolas"/>
                <a:cs typeface="Consolas"/>
                <a:sym typeface="Consolas"/>
              </a:rPr>
              <a:t> — The user selects some text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onsubmit</a:t>
            </a:r>
            <a:r>
              <a:rPr lang="en" sz="1050">
                <a:solidFill>
                  <a:srgbClr val="FFFFFF"/>
                </a:solidFill>
                <a:latin typeface="Consolas"/>
                <a:ea typeface="Consolas"/>
                <a:cs typeface="Consolas"/>
                <a:sym typeface="Consolas"/>
              </a:rPr>
              <a:t> — A form is submitted</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FFFFF"/>
              </a:solidFill>
              <a:latin typeface="Consolas"/>
              <a:ea typeface="Consolas"/>
              <a:cs typeface="Consolas"/>
              <a:sym typeface="Consolas"/>
            </a:endParaRPr>
          </a:p>
          <a:p>
            <a:pPr indent="0" lvl="0" marL="0" rtl="0" algn="l">
              <a:spcBef>
                <a:spcPts val="0"/>
              </a:spcBef>
              <a:spcAft>
                <a:spcPts val="1600"/>
              </a:spcAft>
              <a:buNone/>
            </a:pPr>
            <a:r>
              <a:rPr lang="en">
                <a:solidFill>
                  <a:schemeClr val="dk1"/>
                </a:solidFill>
              </a:rPr>
              <a:t>There are many many others that deal with Drag, Clipboard, Media, and Animation to mention a few</a:t>
            </a:r>
            <a:endParaRPr sz="1050">
              <a:solidFill>
                <a:srgbClr val="FFFFFF"/>
              </a:solidFill>
              <a:latin typeface="Consolas"/>
              <a:ea typeface="Consolas"/>
              <a:cs typeface="Consolas"/>
              <a:sym typeface="Consolas"/>
            </a:endParaRPr>
          </a:p>
        </p:txBody>
      </p:sp>
      <p:sp>
        <p:nvSpPr>
          <p:cNvPr id="557" name="Google Shape;557;p128"/>
          <p:cNvSpPr txBox="1"/>
          <p:nvPr>
            <p:ph idx="1" type="body"/>
          </p:nvPr>
        </p:nvSpPr>
        <p:spPr>
          <a:xfrm>
            <a:off x="311700" y="941200"/>
            <a:ext cx="3834300" cy="38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Frame</a:t>
            </a:r>
            <a:endParaRPr/>
          </a:p>
          <a:p>
            <a:pPr indent="0" lvl="0" marL="0" rtl="0" algn="l">
              <a:lnSpc>
                <a:spcPct val="135714"/>
              </a:lnSpc>
              <a:spcBef>
                <a:spcPts val="1600"/>
              </a:spcBef>
              <a:spcAft>
                <a:spcPts val="0"/>
              </a:spcAft>
              <a:buNone/>
            </a:pPr>
            <a:r>
              <a:rPr lang="en" sz="1050">
                <a:solidFill>
                  <a:srgbClr val="9CDCFE"/>
                </a:solidFill>
                <a:latin typeface="Consolas"/>
                <a:ea typeface="Consolas"/>
                <a:cs typeface="Consolas"/>
                <a:sym typeface="Consolas"/>
              </a:rPr>
              <a:t>onabort</a:t>
            </a:r>
            <a:r>
              <a:rPr lang="en" sz="1050">
                <a:solidFill>
                  <a:srgbClr val="FFFFFF"/>
                </a:solidFill>
                <a:latin typeface="Consolas"/>
                <a:ea typeface="Consolas"/>
                <a:cs typeface="Consolas"/>
                <a:sym typeface="Consolas"/>
              </a:rPr>
              <a:t> — The loading of a media is aborted</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onbeforeunload</a:t>
            </a:r>
            <a:r>
              <a:rPr lang="en" sz="1050">
                <a:solidFill>
                  <a:srgbClr val="FFFFFF"/>
                </a:solidFill>
                <a:latin typeface="Consolas"/>
                <a:ea typeface="Consolas"/>
                <a:cs typeface="Consolas"/>
                <a:sym typeface="Consolas"/>
              </a:rPr>
              <a:t> — Event occurs before the document is about to be unloaded</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onerror</a:t>
            </a:r>
            <a:r>
              <a:rPr lang="en" sz="1050">
                <a:solidFill>
                  <a:srgbClr val="FFFFFF"/>
                </a:solidFill>
                <a:latin typeface="Consolas"/>
                <a:ea typeface="Consolas"/>
                <a:cs typeface="Consolas"/>
                <a:sym typeface="Consolas"/>
              </a:rPr>
              <a:t> — An error </a:t>
            </a:r>
            <a:r>
              <a:rPr lang="en" sz="1050">
                <a:solidFill>
                  <a:srgbClr val="FFFFFF"/>
                </a:solidFill>
                <a:latin typeface="Consolas"/>
                <a:ea typeface="Consolas"/>
                <a:cs typeface="Consolas"/>
                <a:sym typeface="Consolas"/>
              </a:rPr>
              <a:t>occurred</a:t>
            </a:r>
            <a:r>
              <a:rPr lang="en" sz="1050">
                <a:solidFill>
                  <a:srgbClr val="FFFFFF"/>
                </a:solidFill>
                <a:latin typeface="Consolas"/>
                <a:ea typeface="Consolas"/>
                <a:cs typeface="Consolas"/>
                <a:sym typeface="Consolas"/>
              </a:rPr>
              <a:t> while loading an external file</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onhaschanged </a:t>
            </a:r>
            <a:r>
              <a:rPr lang="en" sz="1050">
                <a:solidFill>
                  <a:srgbClr val="FFFFFF"/>
                </a:solidFill>
                <a:latin typeface="Consolas"/>
                <a:ea typeface="Consolas"/>
                <a:cs typeface="Consolas"/>
                <a:sym typeface="Consolas"/>
              </a:rPr>
              <a:t>— There have been changes to the anchor part of a URL</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Onload </a:t>
            </a:r>
            <a:r>
              <a:rPr lang="en" sz="1050">
                <a:solidFill>
                  <a:srgbClr val="FFFFFF"/>
                </a:solidFill>
                <a:latin typeface="Consolas"/>
                <a:ea typeface="Consolas"/>
                <a:cs typeface="Consolas"/>
                <a:sym typeface="Consolas"/>
              </a:rPr>
              <a:t>— When an object has loaded</a:t>
            </a:r>
            <a:endParaRPr sz="1050">
              <a:solidFill>
                <a:srgbClr val="9CDCFE"/>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Onpagehide </a:t>
            </a:r>
            <a:r>
              <a:rPr lang="en" sz="1050">
                <a:solidFill>
                  <a:srgbClr val="FFFFFF"/>
                </a:solidFill>
                <a:latin typeface="Consolas"/>
                <a:ea typeface="Consolas"/>
                <a:cs typeface="Consolas"/>
                <a:sym typeface="Consolas"/>
              </a:rPr>
              <a:t>— The user navigates away from a page</a:t>
            </a:r>
            <a:endParaRPr sz="1050">
              <a:solidFill>
                <a:srgbClr val="9CDCFE"/>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Onpageshow </a:t>
            </a:r>
            <a:r>
              <a:rPr lang="en" sz="1050">
                <a:solidFill>
                  <a:srgbClr val="FFFFFF"/>
                </a:solidFill>
                <a:latin typeface="Consolas"/>
                <a:ea typeface="Consolas"/>
                <a:cs typeface="Consolas"/>
                <a:sym typeface="Consolas"/>
              </a:rPr>
              <a:t>— When the user navigates to a webpage</a:t>
            </a:r>
            <a:endParaRPr sz="1050">
              <a:solidFill>
                <a:srgbClr val="9CDCFE"/>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Onresize </a:t>
            </a:r>
            <a:r>
              <a:rPr lang="en" sz="1050">
                <a:solidFill>
                  <a:srgbClr val="FFFFFF"/>
                </a:solidFill>
                <a:latin typeface="Consolas"/>
                <a:ea typeface="Consolas"/>
                <a:cs typeface="Consolas"/>
                <a:sym typeface="Consolas"/>
              </a:rPr>
              <a:t>— The document view is resized</a:t>
            </a:r>
            <a:endParaRPr sz="1050">
              <a:solidFill>
                <a:srgbClr val="9CDCFE"/>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Onscroll </a:t>
            </a:r>
            <a:r>
              <a:rPr lang="en" sz="1050">
                <a:solidFill>
                  <a:srgbClr val="FFFFFF"/>
                </a:solidFill>
                <a:latin typeface="Consolas"/>
                <a:ea typeface="Consolas"/>
                <a:cs typeface="Consolas"/>
                <a:sym typeface="Consolas"/>
              </a:rPr>
              <a:t>— An element’s scrollbar is being scrolled</a:t>
            </a:r>
            <a:endParaRPr sz="1050">
              <a:solidFill>
                <a:srgbClr val="9CDCFE"/>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Onunload </a:t>
            </a:r>
            <a:r>
              <a:rPr lang="en" sz="1050">
                <a:solidFill>
                  <a:srgbClr val="FFFFFF"/>
                </a:solidFill>
                <a:latin typeface="Consolas"/>
                <a:ea typeface="Consolas"/>
                <a:cs typeface="Consolas"/>
                <a:sym typeface="Consolas"/>
              </a:rPr>
              <a:t>— Event occurs when a page has unloaded</a:t>
            </a:r>
            <a:endParaRPr sz="1050">
              <a:solidFill>
                <a:srgbClr val="9CDCFE"/>
              </a:solidFill>
              <a:latin typeface="Consolas"/>
              <a:ea typeface="Consolas"/>
              <a:cs typeface="Consolas"/>
              <a:sym typeface="Consolas"/>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1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jQuery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13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p:txBody>
      </p:sp>
      <p:sp>
        <p:nvSpPr>
          <p:cNvPr id="568" name="Google Shape;568;p130"/>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rgbClr val="EFEFEF"/>
                </a:solidFill>
              </a:rPr>
              <a:t>This review is not meant to substitute full blown training or a tutorial.  </a:t>
            </a:r>
            <a:endParaRPr sz="2200">
              <a:solidFill>
                <a:srgbClr val="EFEFEF"/>
              </a:solidFill>
            </a:endParaRPr>
          </a:p>
          <a:p>
            <a:pPr indent="0" lvl="0" marL="0" rtl="0" algn="l">
              <a:lnSpc>
                <a:spcPct val="100000"/>
              </a:lnSpc>
              <a:spcBef>
                <a:spcPts val="0"/>
              </a:spcBef>
              <a:spcAft>
                <a:spcPts val="0"/>
              </a:spcAft>
              <a:buNone/>
            </a:pPr>
            <a:r>
              <a:t/>
            </a:r>
            <a:endParaRPr sz="2200">
              <a:solidFill>
                <a:srgbClr val="EFEFEF"/>
              </a:solidFill>
            </a:endParaRPr>
          </a:p>
          <a:p>
            <a:pPr indent="0" lvl="0" marL="0" rtl="0" algn="l">
              <a:lnSpc>
                <a:spcPct val="100000"/>
              </a:lnSpc>
              <a:spcBef>
                <a:spcPts val="0"/>
              </a:spcBef>
              <a:spcAft>
                <a:spcPts val="0"/>
              </a:spcAft>
              <a:buNone/>
            </a:pPr>
            <a:r>
              <a:rPr lang="en" sz="2200">
                <a:solidFill>
                  <a:srgbClr val="EFEFEF"/>
                </a:solidFill>
              </a:rPr>
              <a:t>Please prepare by going through your preferred jquery training.</a:t>
            </a:r>
            <a:endParaRPr sz="2200">
              <a:solidFill>
                <a:srgbClr val="EFEFEF"/>
              </a:solidFill>
            </a:endParaRPr>
          </a:p>
          <a:p>
            <a:pPr indent="0" lvl="0" marL="0" rtl="0" algn="l">
              <a:lnSpc>
                <a:spcPct val="100000"/>
              </a:lnSpc>
              <a:spcBef>
                <a:spcPts val="0"/>
              </a:spcBef>
              <a:spcAft>
                <a:spcPts val="0"/>
              </a:spcAft>
              <a:buNone/>
            </a:pPr>
            <a:r>
              <a:t/>
            </a:r>
            <a:endParaRPr sz="2200">
              <a:solidFill>
                <a:srgbClr val="EFEFEF"/>
              </a:solidFill>
            </a:endParaRPr>
          </a:p>
          <a:p>
            <a:pPr indent="0" lvl="0" marL="0" rtl="0" algn="l">
              <a:lnSpc>
                <a:spcPct val="100000"/>
              </a:lnSpc>
              <a:spcBef>
                <a:spcPts val="0"/>
              </a:spcBef>
              <a:spcAft>
                <a:spcPts val="0"/>
              </a:spcAft>
              <a:buNone/>
            </a:pPr>
            <a:r>
              <a:rPr lang="en" sz="2200">
                <a:solidFill>
                  <a:srgbClr val="EFEFEF"/>
                </a:solidFill>
              </a:rPr>
              <a:t>You should know the concepts in each of these slides.  If you do not understand them, please make a note to go and read about these and try them in code.</a:t>
            </a:r>
            <a:endParaRPr sz="2200">
              <a:solidFill>
                <a:srgbClr val="EFEFE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13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jQuery</a:t>
            </a:r>
            <a:endParaRPr/>
          </a:p>
        </p:txBody>
      </p:sp>
      <p:sp>
        <p:nvSpPr>
          <p:cNvPr id="574" name="Google Shape;574;p131"/>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Via local downloaded file</a:t>
            </a:r>
            <a:endParaRPr/>
          </a:p>
          <a:p>
            <a:pPr indent="0" lvl="0" marL="0" rtl="0" algn="l">
              <a:spcBef>
                <a:spcPts val="1600"/>
              </a:spcBef>
              <a:spcAft>
                <a:spcPts val="0"/>
              </a:spcAft>
              <a:buNone/>
            </a:pPr>
            <a:r>
              <a:rPr lang="en"/>
              <a:t>	development version - e.g.</a:t>
            </a:r>
            <a:r>
              <a:rPr lang="en">
                <a:solidFill>
                  <a:srgbClr val="FF9900"/>
                </a:solidFill>
                <a:latin typeface="Consolas"/>
                <a:ea typeface="Consolas"/>
                <a:cs typeface="Consolas"/>
                <a:sym typeface="Consolas"/>
              </a:rPr>
              <a:t> jquery-3.4.0.js</a:t>
            </a:r>
            <a:endParaRPr>
              <a:solidFill>
                <a:srgbClr val="FF9900"/>
              </a:solidFill>
              <a:latin typeface="Consolas"/>
              <a:ea typeface="Consolas"/>
              <a:cs typeface="Consolas"/>
              <a:sym typeface="Consolas"/>
            </a:endParaRPr>
          </a:p>
          <a:p>
            <a:pPr indent="0" lvl="0" marL="0" rtl="0" algn="l">
              <a:spcBef>
                <a:spcPts val="1600"/>
              </a:spcBef>
              <a:spcAft>
                <a:spcPts val="0"/>
              </a:spcAft>
              <a:buNone/>
            </a:pPr>
            <a:r>
              <a:rPr lang="en"/>
              <a:t>	minified production version - e.g. </a:t>
            </a:r>
            <a:r>
              <a:rPr lang="en">
                <a:solidFill>
                  <a:srgbClr val="FF9900"/>
                </a:solidFill>
                <a:latin typeface="Consolas"/>
                <a:ea typeface="Consolas"/>
                <a:cs typeface="Consolas"/>
                <a:sym typeface="Consolas"/>
              </a:rPr>
              <a:t>jquery-3.4.0.min.js</a:t>
            </a:r>
            <a:endParaRPr>
              <a:solidFill>
                <a:srgbClr val="FF9900"/>
              </a:solidFill>
              <a:latin typeface="Consolas"/>
              <a:ea typeface="Consolas"/>
              <a:cs typeface="Consolas"/>
              <a:sym typeface="Consolas"/>
            </a:endParaRPr>
          </a:p>
          <a:p>
            <a:pPr indent="0" lvl="0" marL="0" rtl="0" algn="l">
              <a:spcBef>
                <a:spcPts val="1600"/>
              </a:spcBef>
              <a:spcAft>
                <a:spcPts val="0"/>
              </a:spcAft>
              <a:buNone/>
            </a:pPr>
            <a:r>
              <a:rPr lang="en">
                <a:solidFill>
                  <a:schemeClr val="dk1"/>
                </a:solidFill>
              </a:rPr>
              <a:t>Via Content Delivery Networks, e.g</a:t>
            </a:r>
            <a:endParaRPr>
              <a:solidFill>
                <a:schemeClr val="dk1"/>
              </a:solidFill>
            </a:endParaRPr>
          </a:p>
          <a:p>
            <a:pPr indent="0" lvl="0" marL="0" rtl="0" algn="l">
              <a:spcBef>
                <a:spcPts val="1600"/>
              </a:spcBef>
              <a:spcAft>
                <a:spcPts val="0"/>
              </a:spcAft>
              <a:buNone/>
            </a:pPr>
            <a:r>
              <a:rPr lang="en">
                <a:solidFill>
                  <a:schemeClr val="dk1"/>
                </a:solidFill>
              </a:rPr>
              <a:t>	</a:t>
            </a:r>
            <a:r>
              <a:rPr lang="en" sz="1400">
                <a:solidFill>
                  <a:srgbClr val="FF9900"/>
                </a:solidFill>
                <a:latin typeface="Consolas"/>
                <a:ea typeface="Consolas"/>
                <a:cs typeface="Consolas"/>
                <a:sym typeface="Consolas"/>
              </a:rPr>
              <a:t>&lt;script </a:t>
            </a:r>
            <a:endParaRPr sz="1400">
              <a:solidFill>
                <a:srgbClr val="FF9900"/>
              </a:solidFill>
              <a:latin typeface="Consolas"/>
              <a:ea typeface="Consolas"/>
              <a:cs typeface="Consolas"/>
              <a:sym typeface="Consolas"/>
            </a:endParaRPr>
          </a:p>
          <a:p>
            <a:pPr indent="0" lvl="0" marL="0" rtl="0" algn="l">
              <a:spcBef>
                <a:spcPts val="0"/>
              </a:spcBef>
              <a:spcAft>
                <a:spcPts val="0"/>
              </a:spcAft>
              <a:buNone/>
            </a:pPr>
            <a:r>
              <a:rPr lang="en" sz="1400">
                <a:solidFill>
                  <a:srgbClr val="FF9900"/>
                </a:solidFill>
                <a:latin typeface="Consolas"/>
                <a:ea typeface="Consolas"/>
                <a:cs typeface="Consolas"/>
                <a:sym typeface="Consolas"/>
              </a:rPr>
              <a:t>         src="https://ajax.googleapis.com/ajax/libs/jquery/3.4.0/jquery.min.js"&gt;</a:t>
            </a:r>
            <a:endParaRPr sz="1400">
              <a:solidFill>
                <a:srgbClr val="FF9900"/>
              </a:solidFill>
              <a:latin typeface="Consolas"/>
              <a:ea typeface="Consolas"/>
              <a:cs typeface="Consolas"/>
              <a:sym typeface="Consolas"/>
            </a:endParaRPr>
          </a:p>
          <a:p>
            <a:pPr indent="0" lvl="0" marL="0" rtl="0" algn="l">
              <a:spcBef>
                <a:spcPts val="0"/>
              </a:spcBef>
              <a:spcAft>
                <a:spcPts val="0"/>
              </a:spcAft>
              <a:buNone/>
            </a:pPr>
            <a:r>
              <a:rPr lang="en" sz="1400">
                <a:solidFill>
                  <a:srgbClr val="FF9900"/>
                </a:solidFill>
                <a:latin typeface="Consolas"/>
                <a:ea typeface="Consolas"/>
                <a:cs typeface="Consolas"/>
                <a:sym typeface="Consolas"/>
              </a:rPr>
              <a:t>     &lt;/script&gt;</a:t>
            </a:r>
            <a:endParaRPr sz="1400">
              <a:solidFill>
                <a:srgbClr val="FF9900"/>
              </a:solidFill>
              <a:latin typeface="Consolas"/>
              <a:ea typeface="Consolas"/>
              <a:cs typeface="Consolas"/>
              <a:sym typeface="Consolas"/>
            </a:endParaRPr>
          </a:p>
          <a:p>
            <a:pPr indent="0" lvl="0" marL="0" rtl="0" algn="l">
              <a:spcBef>
                <a:spcPts val="0"/>
              </a:spcBef>
              <a:spcAft>
                <a:spcPts val="1600"/>
              </a:spcAft>
              <a:buNone/>
            </a:pPr>
            <a:r>
              <a:t/>
            </a:r>
            <a:endParaRPr>
              <a:solidFill>
                <a:srgbClr val="FF9900"/>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13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Ready vs. Window onLoad</a:t>
            </a:r>
            <a:endParaRPr/>
          </a:p>
        </p:txBody>
      </p:sp>
      <p:sp>
        <p:nvSpPr>
          <p:cNvPr id="580" name="Google Shape;580;p132"/>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Ideally you wanna run jQuery when the </a:t>
            </a:r>
            <a:endParaRPr/>
          </a:p>
          <a:p>
            <a:pPr indent="-342900" lvl="0" marL="457200" rtl="0" algn="l">
              <a:spcBef>
                <a:spcPts val="1600"/>
              </a:spcBef>
              <a:spcAft>
                <a:spcPts val="0"/>
              </a:spcAft>
              <a:buSzPts val="1800"/>
              <a:buAutoNum type="arabicPeriod"/>
            </a:pPr>
            <a:r>
              <a:rPr lang="en"/>
              <a:t>HTML markup on the web page has loaded, e.g.</a:t>
            </a:r>
            <a:endParaRPr/>
          </a:p>
          <a:p>
            <a:pPr indent="0" lvl="0" marL="914400" rtl="0" algn="l">
              <a:lnSpc>
                <a:spcPct val="100000"/>
              </a:lnSpc>
              <a:spcBef>
                <a:spcPts val="1600"/>
              </a:spcBef>
              <a:spcAft>
                <a:spcPts val="0"/>
              </a:spcAft>
              <a:buNone/>
            </a:pPr>
            <a:r>
              <a:rPr lang="en" sz="1550">
                <a:solidFill>
                  <a:srgbClr val="9CDCFE"/>
                </a:solidFill>
                <a:latin typeface="Consolas"/>
                <a:ea typeface="Consolas"/>
                <a:cs typeface="Consolas"/>
                <a:sym typeface="Consolas"/>
              </a:rPr>
              <a:t>window</a:t>
            </a:r>
            <a:r>
              <a:rPr lang="en" sz="1550">
                <a:solidFill>
                  <a:srgbClr val="D4D4D4"/>
                </a:solidFill>
                <a:latin typeface="Consolas"/>
                <a:ea typeface="Consolas"/>
                <a:cs typeface="Consolas"/>
                <a:sym typeface="Consolas"/>
              </a:rPr>
              <a:t>.</a:t>
            </a:r>
            <a:r>
              <a:rPr lang="en" sz="1550">
                <a:solidFill>
                  <a:srgbClr val="DCDCAA"/>
                </a:solidFill>
                <a:latin typeface="Consolas"/>
                <a:ea typeface="Consolas"/>
                <a:cs typeface="Consolas"/>
                <a:sym typeface="Consolas"/>
              </a:rPr>
              <a:t>onload</a:t>
            </a:r>
            <a:r>
              <a:rPr lang="en" sz="1550">
                <a:solidFill>
                  <a:srgbClr val="D4D4D4"/>
                </a:solidFill>
                <a:latin typeface="Consolas"/>
                <a:ea typeface="Consolas"/>
                <a:cs typeface="Consolas"/>
                <a:sym typeface="Consolas"/>
              </a:rPr>
              <a:t> = </a:t>
            </a:r>
            <a:r>
              <a:rPr lang="en" sz="1550">
                <a:solidFill>
                  <a:srgbClr val="569CD6"/>
                </a:solidFill>
                <a:latin typeface="Consolas"/>
                <a:ea typeface="Consolas"/>
                <a:cs typeface="Consolas"/>
                <a:sym typeface="Consolas"/>
              </a:rPr>
              <a:t>function</a:t>
            </a:r>
            <a:r>
              <a:rPr lang="en" sz="1550">
                <a:solidFill>
                  <a:srgbClr val="D4D4D4"/>
                </a:solidFill>
                <a:latin typeface="Consolas"/>
                <a:ea typeface="Consolas"/>
                <a:cs typeface="Consolas"/>
                <a:sym typeface="Consolas"/>
              </a:rPr>
              <a:t>() {</a:t>
            </a:r>
            <a:endParaRPr sz="1550">
              <a:solidFill>
                <a:srgbClr val="D4D4D4"/>
              </a:solidFill>
              <a:latin typeface="Consolas"/>
              <a:ea typeface="Consolas"/>
              <a:cs typeface="Consolas"/>
              <a:sym typeface="Consolas"/>
            </a:endParaRPr>
          </a:p>
          <a:p>
            <a:pPr indent="0" lvl="0" marL="914400" rtl="0" algn="l">
              <a:lnSpc>
                <a:spcPct val="100000"/>
              </a:lnSpc>
              <a:spcBef>
                <a:spcPts val="0"/>
              </a:spcBef>
              <a:spcAft>
                <a:spcPts val="0"/>
              </a:spcAft>
              <a:buNone/>
            </a:pPr>
            <a:r>
              <a:rPr lang="en" sz="1550">
                <a:solidFill>
                  <a:srgbClr val="D4D4D4"/>
                </a:solidFill>
                <a:latin typeface="Consolas"/>
                <a:ea typeface="Consolas"/>
                <a:cs typeface="Consolas"/>
                <a:sym typeface="Consolas"/>
              </a:rPr>
              <a:t>   </a:t>
            </a:r>
            <a:r>
              <a:rPr lang="en" sz="1550">
                <a:solidFill>
                  <a:srgbClr val="DCDCAA"/>
                </a:solidFill>
                <a:latin typeface="Consolas"/>
                <a:ea typeface="Consolas"/>
                <a:cs typeface="Consolas"/>
                <a:sym typeface="Consolas"/>
              </a:rPr>
              <a:t>alert</a:t>
            </a:r>
            <a:r>
              <a:rPr lang="en" sz="1550">
                <a:solidFill>
                  <a:srgbClr val="D4D4D4"/>
                </a:solidFill>
                <a:latin typeface="Consolas"/>
                <a:ea typeface="Consolas"/>
                <a:cs typeface="Consolas"/>
                <a:sym typeface="Consolas"/>
              </a:rPr>
              <a:t>( </a:t>
            </a:r>
            <a:r>
              <a:rPr lang="en" sz="1550">
                <a:solidFill>
                  <a:srgbClr val="CE9178"/>
                </a:solidFill>
                <a:latin typeface="Consolas"/>
                <a:ea typeface="Consolas"/>
                <a:cs typeface="Consolas"/>
                <a:sym typeface="Consolas"/>
              </a:rPr>
              <a:t>"welcome"</a:t>
            </a:r>
            <a:r>
              <a:rPr lang="en" sz="1550">
                <a:solidFill>
                  <a:srgbClr val="D4D4D4"/>
                </a:solidFill>
                <a:latin typeface="Consolas"/>
                <a:ea typeface="Consolas"/>
                <a:cs typeface="Consolas"/>
                <a:sym typeface="Consolas"/>
              </a:rPr>
              <a:t> );</a:t>
            </a:r>
            <a:endParaRPr sz="1550">
              <a:solidFill>
                <a:srgbClr val="D4D4D4"/>
              </a:solidFill>
              <a:latin typeface="Consolas"/>
              <a:ea typeface="Consolas"/>
              <a:cs typeface="Consolas"/>
              <a:sym typeface="Consolas"/>
            </a:endParaRPr>
          </a:p>
          <a:p>
            <a:pPr indent="0" lvl="0" marL="914400" rtl="0" algn="l">
              <a:lnSpc>
                <a:spcPct val="100000"/>
              </a:lnSpc>
              <a:spcBef>
                <a:spcPts val="0"/>
              </a:spcBef>
              <a:spcAft>
                <a:spcPts val="0"/>
              </a:spcAft>
              <a:buNone/>
            </a:pPr>
            <a:r>
              <a:rPr lang="en" sz="1550">
                <a:solidFill>
                  <a:srgbClr val="D4D4D4"/>
                </a:solidFill>
                <a:latin typeface="Consolas"/>
                <a:ea typeface="Consolas"/>
                <a:cs typeface="Consolas"/>
                <a:sym typeface="Consolas"/>
              </a:rPr>
              <a:t>}</a:t>
            </a:r>
            <a:endParaRPr sz="1550">
              <a:solidFill>
                <a:srgbClr val="D4D4D4"/>
              </a:solidFill>
              <a:latin typeface="Consolas"/>
              <a:ea typeface="Consolas"/>
              <a:cs typeface="Consolas"/>
              <a:sym typeface="Consolas"/>
            </a:endParaRPr>
          </a:p>
          <a:p>
            <a:pPr indent="-342900" lvl="0" marL="457200" rtl="0" algn="l">
              <a:spcBef>
                <a:spcPts val="1000"/>
              </a:spcBef>
              <a:spcAft>
                <a:spcPts val="0"/>
              </a:spcAft>
              <a:buSzPts val="1800"/>
              <a:buAutoNum type="arabicPeriod"/>
            </a:pPr>
            <a:r>
              <a:rPr lang="en"/>
              <a:t>Full document, i.e. HTML and all assets (e.g. images etc) have loaded, e.g.</a:t>
            </a:r>
            <a:endParaRPr sz="1550">
              <a:solidFill>
                <a:srgbClr val="DCDCAA"/>
              </a:solidFill>
              <a:latin typeface="Consolas"/>
              <a:ea typeface="Consolas"/>
              <a:cs typeface="Consolas"/>
              <a:sym typeface="Consolas"/>
            </a:endParaRPr>
          </a:p>
          <a:p>
            <a:pPr indent="0" lvl="0" marL="914400" rtl="0" algn="l">
              <a:lnSpc>
                <a:spcPct val="100000"/>
              </a:lnSpc>
              <a:spcBef>
                <a:spcPts val="1600"/>
              </a:spcBef>
              <a:spcAft>
                <a:spcPts val="0"/>
              </a:spcAft>
              <a:buNone/>
            </a:pPr>
            <a:r>
              <a:rPr lang="en" sz="1550">
                <a:solidFill>
                  <a:srgbClr val="DCDCAA"/>
                </a:solidFill>
                <a:latin typeface="Consolas"/>
                <a:ea typeface="Consolas"/>
                <a:cs typeface="Consolas"/>
                <a:sym typeface="Consolas"/>
              </a:rPr>
              <a:t>$</a:t>
            </a:r>
            <a:r>
              <a:rPr lang="en" sz="1550">
                <a:solidFill>
                  <a:srgbClr val="D4D4D4"/>
                </a:solidFill>
                <a:latin typeface="Consolas"/>
                <a:ea typeface="Consolas"/>
                <a:cs typeface="Consolas"/>
                <a:sym typeface="Consolas"/>
              </a:rPr>
              <a:t>( </a:t>
            </a:r>
            <a:r>
              <a:rPr lang="en" sz="1550">
                <a:solidFill>
                  <a:srgbClr val="9CDCFE"/>
                </a:solidFill>
                <a:latin typeface="Consolas"/>
                <a:ea typeface="Consolas"/>
                <a:cs typeface="Consolas"/>
                <a:sym typeface="Consolas"/>
              </a:rPr>
              <a:t>document</a:t>
            </a:r>
            <a:r>
              <a:rPr lang="en" sz="1550">
                <a:solidFill>
                  <a:srgbClr val="D4D4D4"/>
                </a:solidFill>
                <a:latin typeface="Consolas"/>
                <a:ea typeface="Consolas"/>
                <a:cs typeface="Consolas"/>
                <a:sym typeface="Consolas"/>
              </a:rPr>
              <a:t> ).</a:t>
            </a:r>
            <a:r>
              <a:rPr lang="en" sz="1550">
                <a:solidFill>
                  <a:srgbClr val="DCDCAA"/>
                </a:solidFill>
                <a:latin typeface="Consolas"/>
                <a:ea typeface="Consolas"/>
                <a:cs typeface="Consolas"/>
                <a:sym typeface="Consolas"/>
              </a:rPr>
              <a:t>ready</a:t>
            </a:r>
            <a:r>
              <a:rPr lang="en" sz="1550">
                <a:solidFill>
                  <a:srgbClr val="D4D4D4"/>
                </a:solidFill>
                <a:latin typeface="Consolas"/>
                <a:ea typeface="Consolas"/>
                <a:cs typeface="Consolas"/>
                <a:sym typeface="Consolas"/>
              </a:rPr>
              <a:t>(</a:t>
            </a:r>
            <a:r>
              <a:rPr lang="en" sz="1550">
                <a:solidFill>
                  <a:srgbClr val="569CD6"/>
                </a:solidFill>
                <a:latin typeface="Consolas"/>
                <a:ea typeface="Consolas"/>
                <a:cs typeface="Consolas"/>
                <a:sym typeface="Consolas"/>
              </a:rPr>
              <a:t>function</a:t>
            </a:r>
            <a:r>
              <a:rPr lang="en" sz="1550">
                <a:solidFill>
                  <a:srgbClr val="D4D4D4"/>
                </a:solidFill>
                <a:latin typeface="Consolas"/>
                <a:ea typeface="Consolas"/>
                <a:cs typeface="Consolas"/>
                <a:sym typeface="Consolas"/>
              </a:rPr>
              <a:t>() {</a:t>
            </a:r>
            <a:endParaRPr sz="1550">
              <a:solidFill>
                <a:srgbClr val="D4D4D4"/>
              </a:solidFill>
              <a:latin typeface="Consolas"/>
              <a:ea typeface="Consolas"/>
              <a:cs typeface="Consolas"/>
              <a:sym typeface="Consolas"/>
            </a:endParaRPr>
          </a:p>
          <a:p>
            <a:pPr indent="0" lvl="0" marL="914400" rtl="0" algn="l">
              <a:lnSpc>
                <a:spcPct val="100000"/>
              </a:lnSpc>
              <a:spcBef>
                <a:spcPts val="0"/>
              </a:spcBef>
              <a:spcAft>
                <a:spcPts val="0"/>
              </a:spcAft>
              <a:buNone/>
            </a:pPr>
            <a:r>
              <a:rPr lang="en" sz="1550">
                <a:solidFill>
                  <a:srgbClr val="D4D4D4"/>
                </a:solidFill>
                <a:latin typeface="Consolas"/>
                <a:ea typeface="Consolas"/>
                <a:cs typeface="Consolas"/>
                <a:sym typeface="Consolas"/>
              </a:rPr>
              <a:t>   </a:t>
            </a:r>
            <a:r>
              <a:rPr lang="en" sz="1550">
                <a:solidFill>
                  <a:srgbClr val="DCDCAA"/>
                </a:solidFill>
                <a:latin typeface="Consolas"/>
                <a:ea typeface="Consolas"/>
                <a:cs typeface="Consolas"/>
                <a:sym typeface="Consolas"/>
              </a:rPr>
              <a:t>$</a:t>
            </a:r>
            <a:r>
              <a:rPr lang="en" sz="1550">
                <a:solidFill>
                  <a:srgbClr val="D4D4D4"/>
                </a:solidFill>
                <a:latin typeface="Consolas"/>
                <a:ea typeface="Consolas"/>
                <a:cs typeface="Consolas"/>
                <a:sym typeface="Consolas"/>
              </a:rPr>
              <a:t>( </a:t>
            </a:r>
            <a:r>
              <a:rPr lang="en" sz="1550">
                <a:solidFill>
                  <a:srgbClr val="CE9178"/>
                </a:solidFill>
                <a:latin typeface="Consolas"/>
                <a:ea typeface="Consolas"/>
                <a:cs typeface="Consolas"/>
                <a:sym typeface="Consolas"/>
              </a:rPr>
              <a:t>"a"</a:t>
            </a:r>
            <a:r>
              <a:rPr lang="en" sz="1550">
                <a:solidFill>
                  <a:srgbClr val="D4D4D4"/>
                </a:solidFill>
                <a:latin typeface="Consolas"/>
                <a:ea typeface="Consolas"/>
                <a:cs typeface="Consolas"/>
                <a:sym typeface="Consolas"/>
              </a:rPr>
              <a:t> ).</a:t>
            </a:r>
            <a:r>
              <a:rPr lang="en" sz="1550">
                <a:solidFill>
                  <a:srgbClr val="DCDCAA"/>
                </a:solidFill>
                <a:latin typeface="Consolas"/>
                <a:ea typeface="Consolas"/>
                <a:cs typeface="Consolas"/>
                <a:sym typeface="Consolas"/>
              </a:rPr>
              <a:t>click</a:t>
            </a:r>
            <a:r>
              <a:rPr lang="en" sz="1550">
                <a:solidFill>
                  <a:srgbClr val="D4D4D4"/>
                </a:solidFill>
                <a:latin typeface="Consolas"/>
                <a:ea typeface="Consolas"/>
                <a:cs typeface="Consolas"/>
                <a:sym typeface="Consolas"/>
              </a:rPr>
              <a:t>(</a:t>
            </a:r>
            <a:r>
              <a:rPr lang="en" sz="1550">
                <a:solidFill>
                  <a:srgbClr val="569CD6"/>
                </a:solidFill>
                <a:latin typeface="Consolas"/>
                <a:ea typeface="Consolas"/>
                <a:cs typeface="Consolas"/>
                <a:sym typeface="Consolas"/>
              </a:rPr>
              <a:t>function</a:t>
            </a:r>
            <a:r>
              <a:rPr lang="en" sz="1550">
                <a:solidFill>
                  <a:srgbClr val="D4D4D4"/>
                </a:solidFill>
                <a:latin typeface="Consolas"/>
                <a:ea typeface="Consolas"/>
                <a:cs typeface="Consolas"/>
                <a:sym typeface="Consolas"/>
              </a:rPr>
              <a:t>( </a:t>
            </a:r>
            <a:r>
              <a:rPr lang="en" sz="1550">
                <a:solidFill>
                  <a:srgbClr val="9CDCFE"/>
                </a:solidFill>
                <a:latin typeface="Consolas"/>
                <a:ea typeface="Consolas"/>
                <a:cs typeface="Consolas"/>
                <a:sym typeface="Consolas"/>
              </a:rPr>
              <a:t>event</a:t>
            </a:r>
            <a:r>
              <a:rPr lang="en" sz="1550">
                <a:solidFill>
                  <a:srgbClr val="D4D4D4"/>
                </a:solidFill>
                <a:latin typeface="Consolas"/>
                <a:ea typeface="Consolas"/>
                <a:cs typeface="Consolas"/>
                <a:sym typeface="Consolas"/>
              </a:rPr>
              <a:t> ) {</a:t>
            </a:r>
            <a:endParaRPr sz="1550">
              <a:solidFill>
                <a:srgbClr val="D4D4D4"/>
              </a:solidFill>
              <a:latin typeface="Consolas"/>
              <a:ea typeface="Consolas"/>
              <a:cs typeface="Consolas"/>
              <a:sym typeface="Consolas"/>
            </a:endParaRPr>
          </a:p>
          <a:p>
            <a:pPr indent="0" lvl="0" marL="914400" rtl="0" algn="l">
              <a:lnSpc>
                <a:spcPct val="100000"/>
              </a:lnSpc>
              <a:spcBef>
                <a:spcPts val="0"/>
              </a:spcBef>
              <a:spcAft>
                <a:spcPts val="0"/>
              </a:spcAft>
              <a:buNone/>
            </a:pPr>
            <a:r>
              <a:rPr lang="en" sz="1550">
                <a:solidFill>
                  <a:srgbClr val="D4D4D4"/>
                </a:solidFill>
                <a:latin typeface="Consolas"/>
                <a:ea typeface="Consolas"/>
                <a:cs typeface="Consolas"/>
                <a:sym typeface="Consolas"/>
              </a:rPr>
              <a:t>       </a:t>
            </a:r>
            <a:r>
              <a:rPr lang="en" sz="1550">
                <a:solidFill>
                  <a:srgbClr val="DCDCAA"/>
                </a:solidFill>
                <a:latin typeface="Consolas"/>
                <a:ea typeface="Consolas"/>
                <a:cs typeface="Consolas"/>
                <a:sym typeface="Consolas"/>
              </a:rPr>
              <a:t>alert</a:t>
            </a:r>
            <a:r>
              <a:rPr lang="en" sz="1550">
                <a:solidFill>
                  <a:srgbClr val="D4D4D4"/>
                </a:solidFill>
                <a:latin typeface="Consolas"/>
                <a:ea typeface="Consolas"/>
                <a:cs typeface="Consolas"/>
                <a:sym typeface="Consolas"/>
              </a:rPr>
              <a:t>( </a:t>
            </a:r>
            <a:r>
              <a:rPr lang="en" sz="1550">
                <a:solidFill>
                  <a:srgbClr val="CE9178"/>
                </a:solidFill>
                <a:latin typeface="Consolas"/>
                <a:ea typeface="Consolas"/>
                <a:cs typeface="Consolas"/>
                <a:sym typeface="Consolas"/>
              </a:rPr>
              <a:t>"Thanks for visiting!"</a:t>
            </a:r>
            <a:r>
              <a:rPr lang="en" sz="1550">
                <a:solidFill>
                  <a:srgbClr val="D4D4D4"/>
                </a:solidFill>
                <a:latin typeface="Consolas"/>
                <a:ea typeface="Consolas"/>
                <a:cs typeface="Consolas"/>
                <a:sym typeface="Consolas"/>
              </a:rPr>
              <a:t> );</a:t>
            </a:r>
            <a:endParaRPr sz="1550">
              <a:solidFill>
                <a:srgbClr val="D4D4D4"/>
              </a:solidFill>
              <a:latin typeface="Consolas"/>
              <a:ea typeface="Consolas"/>
              <a:cs typeface="Consolas"/>
              <a:sym typeface="Consolas"/>
            </a:endParaRPr>
          </a:p>
          <a:p>
            <a:pPr indent="0" lvl="0" marL="914400" rtl="0" algn="l">
              <a:lnSpc>
                <a:spcPct val="100000"/>
              </a:lnSpc>
              <a:spcBef>
                <a:spcPts val="0"/>
              </a:spcBef>
              <a:spcAft>
                <a:spcPts val="0"/>
              </a:spcAft>
              <a:buNone/>
            </a:pPr>
            <a:r>
              <a:rPr lang="en" sz="1550">
                <a:solidFill>
                  <a:srgbClr val="D4D4D4"/>
                </a:solidFill>
                <a:latin typeface="Consolas"/>
                <a:ea typeface="Consolas"/>
                <a:cs typeface="Consolas"/>
                <a:sym typeface="Consolas"/>
              </a:rPr>
              <a:t>   });</a:t>
            </a:r>
            <a:endParaRPr sz="1550">
              <a:solidFill>
                <a:srgbClr val="D4D4D4"/>
              </a:solidFill>
              <a:latin typeface="Consolas"/>
              <a:ea typeface="Consolas"/>
              <a:cs typeface="Consolas"/>
              <a:sym typeface="Consolas"/>
            </a:endParaRPr>
          </a:p>
          <a:p>
            <a:pPr indent="0" lvl="0" marL="914400" rtl="0" algn="l">
              <a:lnSpc>
                <a:spcPct val="100000"/>
              </a:lnSpc>
              <a:spcBef>
                <a:spcPts val="0"/>
              </a:spcBef>
              <a:spcAft>
                <a:spcPts val="0"/>
              </a:spcAft>
              <a:buNone/>
            </a:pPr>
            <a:r>
              <a:rPr lang="en" sz="1550">
                <a:solidFill>
                  <a:srgbClr val="D4D4D4"/>
                </a:solidFill>
                <a:latin typeface="Consolas"/>
                <a:ea typeface="Consolas"/>
                <a:cs typeface="Consolas"/>
                <a:sym typeface="Consolas"/>
              </a:rPr>
              <a:t>});</a:t>
            </a:r>
            <a:endParaRPr sz="2050">
              <a:solidFill>
                <a:srgbClr val="DCDCAA"/>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13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&amp; Preventing Default Behavior</a:t>
            </a:r>
            <a:endParaRPr/>
          </a:p>
        </p:txBody>
      </p:sp>
      <p:sp>
        <p:nvSpPr>
          <p:cNvPr id="586" name="Google Shape;586;p133"/>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850">
                <a:solidFill>
                  <a:srgbClr val="DCDCAA"/>
                </a:solidFill>
                <a:latin typeface="Consolas"/>
                <a:ea typeface="Consolas"/>
                <a:cs typeface="Consolas"/>
                <a:sym typeface="Consolas"/>
              </a:rPr>
              <a:t>$</a:t>
            </a:r>
            <a:r>
              <a:rPr lang="en" sz="1850">
                <a:solidFill>
                  <a:srgbClr val="D4D4D4"/>
                </a:solidFill>
                <a:latin typeface="Consolas"/>
                <a:ea typeface="Consolas"/>
                <a:cs typeface="Consolas"/>
                <a:sym typeface="Consolas"/>
              </a:rPr>
              <a:t>( </a:t>
            </a:r>
            <a:r>
              <a:rPr lang="en" sz="1850">
                <a:solidFill>
                  <a:srgbClr val="9CDCFE"/>
                </a:solidFill>
                <a:latin typeface="Consolas"/>
                <a:ea typeface="Consolas"/>
                <a:cs typeface="Consolas"/>
                <a:sym typeface="Consolas"/>
              </a:rPr>
              <a:t>document</a:t>
            </a:r>
            <a:r>
              <a:rPr lang="en" sz="1850">
                <a:solidFill>
                  <a:srgbClr val="D4D4D4"/>
                </a:solidFill>
                <a:latin typeface="Consolas"/>
                <a:ea typeface="Consolas"/>
                <a:cs typeface="Consolas"/>
                <a:sym typeface="Consolas"/>
              </a:rPr>
              <a:t> ).</a:t>
            </a:r>
            <a:r>
              <a:rPr lang="en" sz="1850">
                <a:solidFill>
                  <a:srgbClr val="DCDCAA"/>
                </a:solidFill>
                <a:latin typeface="Consolas"/>
                <a:ea typeface="Consolas"/>
                <a:cs typeface="Consolas"/>
                <a:sym typeface="Consolas"/>
              </a:rPr>
              <a:t>ready</a:t>
            </a:r>
            <a:r>
              <a:rPr lang="en" sz="1850">
                <a:solidFill>
                  <a:srgbClr val="D4D4D4"/>
                </a:solidFill>
                <a:latin typeface="Consolas"/>
                <a:ea typeface="Consolas"/>
                <a:cs typeface="Consolas"/>
                <a:sym typeface="Consolas"/>
              </a:rPr>
              <a:t>(</a:t>
            </a:r>
            <a:r>
              <a:rPr lang="en" sz="1850">
                <a:solidFill>
                  <a:srgbClr val="569CD6"/>
                </a:solidFill>
                <a:latin typeface="Consolas"/>
                <a:ea typeface="Consolas"/>
                <a:cs typeface="Consolas"/>
                <a:sym typeface="Consolas"/>
              </a:rPr>
              <a:t>function</a:t>
            </a:r>
            <a:r>
              <a:rPr lang="en" sz="1850">
                <a:solidFill>
                  <a:srgbClr val="D4D4D4"/>
                </a:solidFill>
                <a:latin typeface="Consolas"/>
                <a:ea typeface="Consolas"/>
                <a:cs typeface="Consolas"/>
                <a:sym typeface="Consolas"/>
              </a:rPr>
              <a:t>() {</a:t>
            </a:r>
            <a:endParaRPr sz="185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rPr lang="en" sz="1850">
                <a:solidFill>
                  <a:srgbClr val="D4D4D4"/>
                </a:solidFill>
                <a:latin typeface="Consolas"/>
                <a:ea typeface="Consolas"/>
                <a:cs typeface="Consolas"/>
                <a:sym typeface="Consolas"/>
              </a:rPr>
              <a:t>   </a:t>
            </a:r>
            <a:r>
              <a:rPr lang="en" sz="1850">
                <a:solidFill>
                  <a:srgbClr val="DCDCAA"/>
                </a:solidFill>
                <a:latin typeface="Consolas"/>
                <a:ea typeface="Consolas"/>
                <a:cs typeface="Consolas"/>
                <a:sym typeface="Consolas"/>
              </a:rPr>
              <a:t>$</a:t>
            </a:r>
            <a:r>
              <a:rPr lang="en" sz="1850">
                <a:solidFill>
                  <a:srgbClr val="D4D4D4"/>
                </a:solidFill>
                <a:latin typeface="Consolas"/>
                <a:ea typeface="Consolas"/>
                <a:cs typeface="Consolas"/>
                <a:sym typeface="Consolas"/>
              </a:rPr>
              <a:t>( </a:t>
            </a:r>
            <a:r>
              <a:rPr lang="en" sz="1850">
                <a:solidFill>
                  <a:srgbClr val="CE9178"/>
                </a:solidFill>
                <a:latin typeface="Consolas"/>
                <a:ea typeface="Consolas"/>
                <a:cs typeface="Consolas"/>
                <a:sym typeface="Consolas"/>
              </a:rPr>
              <a:t>"a"</a:t>
            </a:r>
            <a:r>
              <a:rPr lang="en" sz="1850">
                <a:solidFill>
                  <a:srgbClr val="D4D4D4"/>
                </a:solidFill>
                <a:latin typeface="Consolas"/>
                <a:ea typeface="Consolas"/>
                <a:cs typeface="Consolas"/>
                <a:sym typeface="Consolas"/>
              </a:rPr>
              <a:t> ).</a:t>
            </a:r>
            <a:r>
              <a:rPr lang="en" sz="1850">
                <a:solidFill>
                  <a:srgbClr val="DCDCAA"/>
                </a:solidFill>
                <a:latin typeface="Consolas"/>
                <a:ea typeface="Consolas"/>
                <a:cs typeface="Consolas"/>
                <a:sym typeface="Consolas"/>
              </a:rPr>
              <a:t>click</a:t>
            </a:r>
            <a:r>
              <a:rPr lang="en" sz="1850">
                <a:solidFill>
                  <a:srgbClr val="D4D4D4"/>
                </a:solidFill>
                <a:latin typeface="Consolas"/>
                <a:ea typeface="Consolas"/>
                <a:cs typeface="Consolas"/>
                <a:sym typeface="Consolas"/>
              </a:rPr>
              <a:t>(</a:t>
            </a:r>
            <a:r>
              <a:rPr lang="en" sz="1850">
                <a:solidFill>
                  <a:srgbClr val="569CD6"/>
                </a:solidFill>
                <a:latin typeface="Consolas"/>
                <a:ea typeface="Consolas"/>
                <a:cs typeface="Consolas"/>
                <a:sym typeface="Consolas"/>
              </a:rPr>
              <a:t>function</a:t>
            </a:r>
            <a:r>
              <a:rPr lang="en" sz="1850">
                <a:solidFill>
                  <a:srgbClr val="D4D4D4"/>
                </a:solidFill>
                <a:latin typeface="Consolas"/>
                <a:ea typeface="Consolas"/>
                <a:cs typeface="Consolas"/>
                <a:sym typeface="Consolas"/>
              </a:rPr>
              <a:t>( </a:t>
            </a:r>
            <a:r>
              <a:rPr lang="en" sz="1850">
                <a:solidFill>
                  <a:srgbClr val="9CDCFE"/>
                </a:solidFill>
                <a:latin typeface="Consolas"/>
                <a:ea typeface="Consolas"/>
                <a:cs typeface="Consolas"/>
                <a:sym typeface="Consolas"/>
              </a:rPr>
              <a:t>event</a:t>
            </a:r>
            <a:r>
              <a:rPr lang="en" sz="1850">
                <a:solidFill>
                  <a:srgbClr val="D4D4D4"/>
                </a:solidFill>
                <a:latin typeface="Consolas"/>
                <a:ea typeface="Consolas"/>
                <a:cs typeface="Consolas"/>
                <a:sym typeface="Consolas"/>
              </a:rPr>
              <a:t> ) {</a:t>
            </a:r>
            <a:endParaRPr sz="185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rPr lang="en" sz="1850">
                <a:solidFill>
                  <a:srgbClr val="D4D4D4"/>
                </a:solidFill>
                <a:latin typeface="Consolas"/>
                <a:ea typeface="Consolas"/>
                <a:cs typeface="Consolas"/>
                <a:sym typeface="Consolas"/>
              </a:rPr>
              <a:t>       </a:t>
            </a:r>
            <a:r>
              <a:rPr lang="en" sz="1850">
                <a:solidFill>
                  <a:srgbClr val="6A9955"/>
                </a:solidFill>
                <a:latin typeface="Consolas"/>
                <a:ea typeface="Consolas"/>
                <a:cs typeface="Consolas"/>
                <a:sym typeface="Consolas"/>
              </a:rPr>
              <a:t>// the link no longer navigates to the target" );</a:t>
            </a:r>
            <a:endParaRPr sz="1850">
              <a:solidFill>
                <a:srgbClr val="6A9955"/>
              </a:solidFill>
              <a:latin typeface="Consolas"/>
              <a:ea typeface="Consolas"/>
              <a:cs typeface="Consolas"/>
              <a:sym typeface="Consolas"/>
            </a:endParaRPr>
          </a:p>
          <a:p>
            <a:pPr indent="0" lvl="0" marL="0" rtl="0" algn="l">
              <a:lnSpc>
                <a:spcPct val="135714"/>
              </a:lnSpc>
              <a:spcBef>
                <a:spcPts val="0"/>
              </a:spcBef>
              <a:spcAft>
                <a:spcPts val="0"/>
              </a:spcAft>
              <a:buNone/>
            </a:pPr>
            <a:r>
              <a:rPr lang="en" sz="1850">
                <a:solidFill>
                  <a:srgbClr val="D4D4D4"/>
                </a:solidFill>
                <a:latin typeface="Consolas"/>
                <a:ea typeface="Consolas"/>
                <a:cs typeface="Consolas"/>
                <a:sym typeface="Consolas"/>
              </a:rPr>
              <a:t>       </a:t>
            </a:r>
            <a:r>
              <a:rPr lang="en" sz="1850">
                <a:solidFill>
                  <a:srgbClr val="9CDCFE"/>
                </a:solidFill>
                <a:latin typeface="Consolas"/>
                <a:ea typeface="Consolas"/>
                <a:cs typeface="Consolas"/>
                <a:sym typeface="Consolas"/>
              </a:rPr>
              <a:t>event</a:t>
            </a:r>
            <a:r>
              <a:rPr lang="en" sz="1850">
                <a:solidFill>
                  <a:srgbClr val="D4D4D4"/>
                </a:solidFill>
                <a:latin typeface="Consolas"/>
                <a:ea typeface="Consolas"/>
                <a:cs typeface="Consolas"/>
                <a:sym typeface="Consolas"/>
              </a:rPr>
              <a:t>.</a:t>
            </a:r>
            <a:r>
              <a:rPr lang="en" sz="1850">
                <a:solidFill>
                  <a:srgbClr val="DCDCAA"/>
                </a:solidFill>
                <a:latin typeface="Consolas"/>
                <a:ea typeface="Consolas"/>
                <a:cs typeface="Consolas"/>
                <a:sym typeface="Consolas"/>
              </a:rPr>
              <a:t>preventDefault</a:t>
            </a:r>
            <a:r>
              <a:rPr lang="en" sz="1850">
                <a:solidFill>
                  <a:srgbClr val="D4D4D4"/>
                </a:solidFill>
                <a:latin typeface="Consolas"/>
                <a:ea typeface="Consolas"/>
                <a:cs typeface="Consolas"/>
                <a:sym typeface="Consolas"/>
              </a:rPr>
              <a:t>();</a:t>
            </a:r>
            <a:endParaRPr sz="185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rPr lang="en" sz="1850">
                <a:solidFill>
                  <a:srgbClr val="D4D4D4"/>
                </a:solidFill>
                <a:latin typeface="Consolas"/>
                <a:ea typeface="Consolas"/>
                <a:cs typeface="Consolas"/>
                <a:sym typeface="Consolas"/>
              </a:rPr>
              <a:t>   });</a:t>
            </a:r>
            <a:endParaRPr sz="185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rPr lang="en" sz="1850">
                <a:solidFill>
                  <a:srgbClr val="D4D4D4"/>
                </a:solidFill>
                <a:latin typeface="Consolas"/>
                <a:ea typeface="Consolas"/>
                <a:cs typeface="Consolas"/>
                <a:sym typeface="Consolas"/>
              </a:rPr>
              <a:t>});</a:t>
            </a:r>
            <a:endParaRPr sz="1850">
              <a:solidFill>
                <a:srgbClr val="D4D4D4"/>
              </a:solidFill>
              <a:latin typeface="Consolas"/>
              <a:ea typeface="Consolas"/>
              <a:cs typeface="Consolas"/>
              <a:sym typeface="Consolas"/>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3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and Removing Classes</a:t>
            </a:r>
            <a:endParaRPr/>
          </a:p>
        </p:txBody>
      </p:sp>
      <p:sp>
        <p:nvSpPr>
          <p:cNvPr id="592" name="Google Shape;592;p134"/>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750">
                <a:solidFill>
                  <a:srgbClr val="DCDCAA"/>
                </a:solidFill>
                <a:latin typeface="Consolas"/>
                <a:ea typeface="Consolas"/>
                <a:cs typeface="Consolas"/>
                <a:sym typeface="Consolas"/>
              </a:rPr>
              <a:t>$</a:t>
            </a:r>
            <a:r>
              <a:rPr lang="en" sz="1750">
                <a:solidFill>
                  <a:srgbClr val="D4D4D4"/>
                </a:solidFill>
                <a:latin typeface="Consolas"/>
                <a:ea typeface="Consolas"/>
                <a:cs typeface="Consolas"/>
                <a:sym typeface="Consolas"/>
              </a:rPr>
              <a:t>( </a:t>
            </a:r>
            <a:r>
              <a:rPr lang="en" sz="1750">
                <a:solidFill>
                  <a:srgbClr val="CE9178"/>
                </a:solidFill>
                <a:latin typeface="Consolas"/>
                <a:ea typeface="Consolas"/>
                <a:cs typeface="Consolas"/>
                <a:sym typeface="Consolas"/>
              </a:rPr>
              <a:t>"a"</a:t>
            </a:r>
            <a:r>
              <a:rPr lang="en" sz="1750">
                <a:solidFill>
                  <a:srgbClr val="D4D4D4"/>
                </a:solidFill>
                <a:latin typeface="Consolas"/>
                <a:ea typeface="Consolas"/>
                <a:cs typeface="Consolas"/>
                <a:sym typeface="Consolas"/>
              </a:rPr>
              <a:t> ).</a:t>
            </a:r>
            <a:r>
              <a:rPr lang="en" sz="1750">
                <a:solidFill>
                  <a:srgbClr val="DCDCAA"/>
                </a:solidFill>
                <a:latin typeface="Consolas"/>
                <a:ea typeface="Consolas"/>
                <a:cs typeface="Consolas"/>
                <a:sym typeface="Consolas"/>
              </a:rPr>
              <a:t>addClass</a:t>
            </a:r>
            <a:r>
              <a:rPr lang="en" sz="1750">
                <a:solidFill>
                  <a:srgbClr val="D4D4D4"/>
                </a:solidFill>
                <a:latin typeface="Consolas"/>
                <a:ea typeface="Consolas"/>
                <a:cs typeface="Consolas"/>
                <a:sym typeface="Consolas"/>
              </a:rPr>
              <a:t>( </a:t>
            </a:r>
            <a:r>
              <a:rPr lang="en" sz="1750">
                <a:solidFill>
                  <a:srgbClr val="CE9178"/>
                </a:solidFill>
                <a:latin typeface="Consolas"/>
                <a:ea typeface="Consolas"/>
                <a:cs typeface="Consolas"/>
                <a:sym typeface="Consolas"/>
              </a:rPr>
              <a:t>"test"</a:t>
            </a:r>
            <a:r>
              <a:rPr lang="en" sz="1750">
                <a:solidFill>
                  <a:srgbClr val="D4D4D4"/>
                </a:solidFill>
                <a:latin typeface="Consolas"/>
                <a:ea typeface="Consolas"/>
                <a:cs typeface="Consolas"/>
                <a:sym typeface="Consolas"/>
              </a:rPr>
              <a:t> );</a:t>
            </a:r>
            <a:endParaRPr sz="175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75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rPr lang="en" sz="1750">
                <a:solidFill>
                  <a:srgbClr val="DCDCAA"/>
                </a:solidFill>
                <a:latin typeface="Consolas"/>
                <a:ea typeface="Consolas"/>
                <a:cs typeface="Consolas"/>
                <a:sym typeface="Consolas"/>
              </a:rPr>
              <a:t>$</a:t>
            </a:r>
            <a:r>
              <a:rPr lang="en" sz="1750">
                <a:solidFill>
                  <a:srgbClr val="D4D4D4"/>
                </a:solidFill>
                <a:latin typeface="Consolas"/>
                <a:ea typeface="Consolas"/>
                <a:cs typeface="Consolas"/>
                <a:sym typeface="Consolas"/>
              </a:rPr>
              <a:t>( </a:t>
            </a:r>
            <a:r>
              <a:rPr lang="en" sz="1750">
                <a:solidFill>
                  <a:srgbClr val="CE9178"/>
                </a:solidFill>
                <a:latin typeface="Consolas"/>
                <a:ea typeface="Consolas"/>
                <a:cs typeface="Consolas"/>
                <a:sym typeface="Consolas"/>
              </a:rPr>
              <a:t>"a"</a:t>
            </a:r>
            <a:r>
              <a:rPr lang="en" sz="1750">
                <a:solidFill>
                  <a:srgbClr val="D4D4D4"/>
                </a:solidFill>
                <a:latin typeface="Consolas"/>
                <a:ea typeface="Consolas"/>
                <a:cs typeface="Consolas"/>
                <a:sym typeface="Consolas"/>
              </a:rPr>
              <a:t> ).</a:t>
            </a:r>
            <a:r>
              <a:rPr lang="en" sz="1750">
                <a:solidFill>
                  <a:srgbClr val="DCDCAA"/>
                </a:solidFill>
                <a:latin typeface="Consolas"/>
                <a:ea typeface="Consolas"/>
                <a:cs typeface="Consolas"/>
                <a:sym typeface="Consolas"/>
              </a:rPr>
              <a:t>removeClass</a:t>
            </a:r>
            <a:r>
              <a:rPr lang="en" sz="1750">
                <a:solidFill>
                  <a:srgbClr val="D4D4D4"/>
                </a:solidFill>
                <a:latin typeface="Consolas"/>
                <a:ea typeface="Consolas"/>
                <a:cs typeface="Consolas"/>
                <a:sym typeface="Consolas"/>
              </a:rPr>
              <a:t>( </a:t>
            </a:r>
            <a:r>
              <a:rPr lang="en" sz="1750">
                <a:solidFill>
                  <a:srgbClr val="CE9178"/>
                </a:solidFill>
                <a:latin typeface="Consolas"/>
                <a:ea typeface="Consolas"/>
                <a:cs typeface="Consolas"/>
                <a:sym typeface="Consolas"/>
              </a:rPr>
              <a:t>"test"</a:t>
            </a:r>
            <a:r>
              <a:rPr lang="en" sz="1750">
                <a:solidFill>
                  <a:srgbClr val="D4D4D4"/>
                </a:solidFill>
                <a:latin typeface="Consolas"/>
                <a:ea typeface="Consolas"/>
                <a:cs typeface="Consolas"/>
                <a:sym typeface="Consolas"/>
              </a:rPr>
              <a:t> );</a:t>
            </a:r>
            <a:endParaRPr sz="175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75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rPr lang="en" sz="1750">
                <a:solidFill>
                  <a:srgbClr val="DCDCAA"/>
                </a:solidFill>
                <a:latin typeface="Consolas"/>
                <a:ea typeface="Consolas"/>
                <a:cs typeface="Consolas"/>
                <a:sym typeface="Consolas"/>
              </a:rPr>
              <a:t>$</a:t>
            </a:r>
            <a:r>
              <a:rPr lang="en" sz="1750">
                <a:solidFill>
                  <a:srgbClr val="D4D4D4"/>
                </a:solidFill>
                <a:latin typeface="Consolas"/>
                <a:ea typeface="Consolas"/>
                <a:cs typeface="Consolas"/>
                <a:sym typeface="Consolas"/>
              </a:rPr>
              <a:t>( </a:t>
            </a:r>
            <a:r>
              <a:rPr lang="en" sz="1750">
                <a:solidFill>
                  <a:srgbClr val="CE9178"/>
                </a:solidFill>
                <a:latin typeface="Consolas"/>
                <a:ea typeface="Consolas"/>
                <a:cs typeface="Consolas"/>
                <a:sym typeface="Consolas"/>
              </a:rPr>
              <a:t>"a"</a:t>
            </a:r>
            <a:r>
              <a:rPr lang="en" sz="1750">
                <a:solidFill>
                  <a:srgbClr val="D4D4D4"/>
                </a:solidFill>
                <a:latin typeface="Consolas"/>
                <a:ea typeface="Consolas"/>
                <a:cs typeface="Consolas"/>
                <a:sym typeface="Consolas"/>
              </a:rPr>
              <a:t> ).</a:t>
            </a:r>
            <a:r>
              <a:rPr lang="en" sz="1750">
                <a:solidFill>
                  <a:srgbClr val="DCDCAA"/>
                </a:solidFill>
                <a:latin typeface="Consolas"/>
                <a:ea typeface="Consolas"/>
                <a:cs typeface="Consolas"/>
                <a:sym typeface="Consolas"/>
              </a:rPr>
              <a:t>toggleClass</a:t>
            </a:r>
            <a:r>
              <a:rPr lang="en" sz="1750">
                <a:solidFill>
                  <a:srgbClr val="D4D4D4"/>
                </a:solidFill>
                <a:latin typeface="Consolas"/>
                <a:ea typeface="Consolas"/>
                <a:cs typeface="Consolas"/>
                <a:sym typeface="Consolas"/>
              </a:rPr>
              <a:t>( </a:t>
            </a:r>
            <a:r>
              <a:rPr lang="en" sz="1750">
                <a:solidFill>
                  <a:srgbClr val="CE9178"/>
                </a:solidFill>
                <a:latin typeface="Consolas"/>
                <a:ea typeface="Consolas"/>
                <a:cs typeface="Consolas"/>
                <a:sym typeface="Consolas"/>
              </a:rPr>
              <a:t>"test"</a:t>
            </a:r>
            <a:r>
              <a:rPr lang="en" sz="1750">
                <a:solidFill>
                  <a:srgbClr val="D4D4D4"/>
                </a:solidFill>
                <a:latin typeface="Consolas"/>
                <a:ea typeface="Consolas"/>
                <a:cs typeface="Consolas"/>
                <a:sym typeface="Consolas"/>
              </a:rPr>
              <a:t> );</a:t>
            </a:r>
            <a:endParaRPr sz="2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3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Callbacks</a:t>
            </a:r>
            <a:endParaRPr/>
          </a:p>
        </p:txBody>
      </p:sp>
      <p:sp>
        <p:nvSpPr>
          <p:cNvPr id="598" name="Google Shape;598;p135"/>
          <p:cNvSpPr txBox="1"/>
          <p:nvPr>
            <p:ph idx="1" type="body"/>
          </p:nvPr>
        </p:nvSpPr>
        <p:spPr>
          <a:xfrm>
            <a:off x="311700" y="1000075"/>
            <a:ext cx="8520600" cy="37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JavaScript enables you to freely pass functions around to be executed at a later time. A callback is a function that is passed as an argument to another function and is executed after its parent function has completed. Callbacks are special because they patiently wait to execute until their parent finishes. Meanwhile, the browser can be executing other functions or doing all sorts of other work.</a:t>
            </a:r>
            <a:endParaRPr sz="1300"/>
          </a:p>
          <a:p>
            <a:pPr indent="0" lvl="0" marL="457200" rtl="0" algn="l">
              <a:lnSpc>
                <a:spcPct val="135714"/>
              </a:lnSpc>
              <a:spcBef>
                <a:spcPts val="1600"/>
              </a:spcBef>
              <a:spcAft>
                <a:spcPts val="0"/>
              </a:spcAft>
              <a:buNone/>
            </a:pPr>
            <a:r>
              <a:rPr lang="en" sz="1350">
                <a:solidFill>
                  <a:srgbClr val="9CDCFE"/>
                </a:solidFill>
                <a:latin typeface="Consolas"/>
                <a:ea typeface="Consolas"/>
                <a:cs typeface="Consolas"/>
                <a:sym typeface="Consolas"/>
              </a:rPr>
              <a:t>$</a:t>
            </a:r>
            <a:r>
              <a:rPr lang="en" sz="1350">
                <a:solidFill>
                  <a:srgbClr val="D4D4D4"/>
                </a:solidFill>
                <a:latin typeface="Consolas"/>
                <a:ea typeface="Consolas"/>
                <a:cs typeface="Consolas"/>
                <a:sym typeface="Consolas"/>
              </a:rPr>
              <a:t>.</a:t>
            </a:r>
            <a:r>
              <a:rPr lang="en" sz="1350">
                <a:solidFill>
                  <a:srgbClr val="DCDCAA"/>
                </a:solidFill>
                <a:latin typeface="Consolas"/>
                <a:ea typeface="Consolas"/>
                <a:cs typeface="Consolas"/>
                <a:sym typeface="Consolas"/>
              </a:rPr>
              <a:t>get</a:t>
            </a:r>
            <a:r>
              <a:rPr lang="en" sz="1350">
                <a:solidFill>
                  <a:srgbClr val="D4D4D4"/>
                </a:solidFill>
                <a:latin typeface="Consolas"/>
                <a:ea typeface="Consolas"/>
                <a:cs typeface="Consolas"/>
                <a:sym typeface="Consolas"/>
              </a:rPr>
              <a:t>( </a:t>
            </a:r>
            <a:r>
              <a:rPr lang="en" sz="1350">
                <a:solidFill>
                  <a:srgbClr val="CE9178"/>
                </a:solidFill>
                <a:latin typeface="Consolas"/>
                <a:ea typeface="Consolas"/>
                <a:cs typeface="Consolas"/>
                <a:sym typeface="Consolas"/>
              </a:rPr>
              <a:t>"myhtmlpage.html"</a:t>
            </a:r>
            <a:r>
              <a:rPr lang="en" sz="1350">
                <a:solidFill>
                  <a:srgbClr val="D4D4D4"/>
                </a:solidFill>
                <a:latin typeface="Consolas"/>
                <a:ea typeface="Consolas"/>
                <a:cs typeface="Consolas"/>
                <a:sym typeface="Consolas"/>
              </a:rPr>
              <a:t>, </a:t>
            </a:r>
            <a:r>
              <a:rPr lang="en" sz="1350">
                <a:solidFill>
                  <a:srgbClr val="9CDCFE"/>
                </a:solidFill>
                <a:latin typeface="Consolas"/>
                <a:ea typeface="Consolas"/>
                <a:cs typeface="Consolas"/>
                <a:sym typeface="Consolas"/>
              </a:rPr>
              <a:t>myCallBack</a:t>
            </a:r>
            <a:r>
              <a:rPr lang="en" sz="1350">
                <a:solidFill>
                  <a:srgbClr val="D4D4D4"/>
                </a:solidFill>
                <a:latin typeface="Consolas"/>
                <a:ea typeface="Consolas"/>
                <a:cs typeface="Consolas"/>
                <a:sym typeface="Consolas"/>
              </a:rPr>
              <a:t> );</a:t>
            </a:r>
            <a:endParaRPr sz="1350">
              <a:solidFill>
                <a:srgbClr val="D4D4D4"/>
              </a:solidFill>
              <a:latin typeface="Consolas"/>
              <a:ea typeface="Consolas"/>
              <a:cs typeface="Consolas"/>
              <a:sym typeface="Consolas"/>
            </a:endParaRPr>
          </a:p>
          <a:p>
            <a:pPr indent="0" lvl="0" marL="457200" rtl="0" algn="l">
              <a:lnSpc>
                <a:spcPct val="135714"/>
              </a:lnSpc>
              <a:spcBef>
                <a:spcPts val="0"/>
              </a:spcBef>
              <a:spcAft>
                <a:spcPts val="0"/>
              </a:spcAft>
              <a:buNone/>
            </a:pPr>
            <a:r>
              <a:t/>
            </a:r>
            <a:endParaRPr sz="1350">
              <a:solidFill>
                <a:srgbClr val="D4D4D4"/>
              </a:solidFill>
              <a:latin typeface="Consolas"/>
              <a:ea typeface="Consolas"/>
              <a:cs typeface="Consolas"/>
              <a:sym typeface="Consolas"/>
            </a:endParaRPr>
          </a:p>
          <a:p>
            <a:pPr indent="0" lvl="0" marL="457200" rtl="0" algn="l">
              <a:lnSpc>
                <a:spcPct val="135714"/>
              </a:lnSpc>
              <a:spcBef>
                <a:spcPts val="0"/>
              </a:spcBef>
              <a:spcAft>
                <a:spcPts val="0"/>
              </a:spcAft>
              <a:buNone/>
            </a:pPr>
            <a:r>
              <a:rPr lang="en" sz="1350">
                <a:solidFill>
                  <a:srgbClr val="6A9955"/>
                </a:solidFill>
                <a:latin typeface="Consolas"/>
                <a:ea typeface="Consolas"/>
                <a:cs typeface="Consolas"/>
                <a:sym typeface="Consolas"/>
              </a:rPr>
              <a:t>// this may not work, why?</a:t>
            </a:r>
            <a:endParaRPr sz="1350">
              <a:solidFill>
                <a:srgbClr val="6A9955"/>
              </a:solidFill>
              <a:latin typeface="Consolas"/>
              <a:ea typeface="Consolas"/>
              <a:cs typeface="Consolas"/>
              <a:sym typeface="Consolas"/>
            </a:endParaRPr>
          </a:p>
          <a:p>
            <a:pPr indent="0" lvl="0" marL="457200" rtl="0" algn="l">
              <a:lnSpc>
                <a:spcPct val="135714"/>
              </a:lnSpc>
              <a:spcBef>
                <a:spcPts val="0"/>
              </a:spcBef>
              <a:spcAft>
                <a:spcPts val="0"/>
              </a:spcAft>
              <a:buNone/>
            </a:pPr>
            <a:r>
              <a:rPr lang="en" sz="1350">
                <a:solidFill>
                  <a:srgbClr val="9CDCFE"/>
                </a:solidFill>
                <a:latin typeface="Consolas"/>
                <a:ea typeface="Consolas"/>
                <a:cs typeface="Consolas"/>
                <a:sym typeface="Consolas"/>
              </a:rPr>
              <a:t>$</a:t>
            </a:r>
            <a:r>
              <a:rPr lang="en" sz="1350">
                <a:solidFill>
                  <a:srgbClr val="D4D4D4"/>
                </a:solidFill>
                <a:latin typeface="Consolas"/>
                <a:ea typeface="Consolas"/>
                <a:cs typeface="Consolas"/>
                <a:sym typeface="Consolas"/>
              </a:rPr>
              <a:t>.</a:t>
            </a:r>
            <a:r>
              <a:rPr lang="en" sz="1350">
                <a:solidFill>
                  <a:srgbClr val="DCDCAA"/>
                </a:solidFill>
                <a:latin typeface="Consolas"/>
                <a:ea typeface="Consolas"/>
                <a:cs typeface="Consolas"/>
                <a:sym typeface="Consolas"/>
              </a:rPr>
              <a:t>get</a:t>
            </a:r>
            <a:r>
              <a:rPr lang="en" sz="1350">
                <a:solidFill>
                  <a:srgbClr val="D4D4D4"/>
                </a:solidFill>
                <a:latin typeface="Consolas"/>
                <a:ea typeface="Consolas"/>
                <a:cs typeface="Consolas"/>
                <a:sym typeface="Consolas"/>
              </a:rPr>
              <a:t>( </a:t>
            </a:r>
            <a:r>
              <a:rPr lang="en" sz="1350">
                <a:solidFill>
                  <a:srgbClr val="CE9178"/>
                </a:solidFill>
                <a:latin typeface="Consolas"/>
                <a:ea typeface="Consolas"/>
                <a:cs typeface="Consolas"/>
                <a:sym typeface="Consolas"/>
              </a:rPr>
              <a:t>"myhtmlpage.html"</a:t>
            </a:r>
            <a:r>
              <a:rPr lang="en" sz="1350">
                <a:solidFill>
                  <a:srgbClr val="D4D4D4"/>
                </a:solidFill>
                <a:latin typeface="Consolas"/>
                <a:ea typeface="Consolas"/>
                <a:cs typeface="Consolas"/>
                <a:sym typeface="Consolas"/>
              </a:rPr>
              <a:t>, </a:t>
            </a:r>
            <a:r>
              <a:rPr lang="en" sz="1350">
                <a:solidFill>
                  <a:srgbClr val="DCDCAA"/>
                </a:solidFill>
                <a:latin typeface="Consolas"/>
                <a:ea typeface="Consolas"/>
                <a:cs typeface="Consolas"/>
                <a:sym typeface="Consolas"/>
              </a:rPr>
              <a:t>myCallBack</a:t>
            </a:r>
            <a:r>
              <a:rPr lang="en" sz="1350">
                <a:solidFill>
                  <a:srgbClr val="D4D4D4"/>
                </a:solidFill>
                <a:latin typeface="Consolas"/>
                <a:ea typeface="Consolas"/>
                <a:cs typeface="Consolas"/>
                <a:sym typeface="Consolas"/>
              </a:rPr>
              <a:t>( </a:t>
            </a:r>
            <a:r>
              <a:rPr lang="en" sz="1350">
                <a:solidFill>
                  <a:srgbClr val="9CDCFE"/>
                </a:solidFill>
                <a:latin typeface="Consolas"/>
                <a:ea typeface="Consolas"/>
                <a:cs typeface="Consolas"/>
                <a:sym typeface="Consolas"/>
              </a:rPr>
              <a:t>param1</a:t>
            </a:r>
            <a:r>
              <a:rPr lang="en" sz="1350">
                <a:solidFill>
                  <a:srgbClr val="D4D4D4"/>
                </a:solidFill>
                <a:latin typeface="Consolas"/>
                <a:ea typeface="Consolas"/>
                <a:cs typeface="Consolas"/>
                <a:sym typeface="Consolas"/>
              </a:rPr>
              <a:t>, </a:t>
            </a:r>
            <a:r>
              <a:rPr lang="en" sz="1350">
                <a:solidFill>
                  <a:srgbClr val="9CDCFE"/>
                </a:solidFill>
                <a:latin typeface="Consolas"/>
                <a:ea typeface="Consolas"/>
                <a:cs typeface="Consolas"/>
                <a:sym typeface="Consolas"/>
              </a:rPr>
              <a:t>param2</a:t>
            </a:r>
            <a:r>
              <a:rPr lang="en" sz="1350">
                <a:solidFill>
                  <a:srgbClr val="D4D4D4"/>
                </a:solidFill>
                <a:latin typeface="Consolas"/>
                <a:ea typeface="Consolas"/>
                <a:cs typeface="Consolas"/>
                <a:sym typeface="Consolas"/>
              </a:rPr>
              <a:t> ) );</a:t>
            </a:r>
            <a:endParaRPr sz="1350">
              <a:solidFill>
                <a:srgbClr val="D4D4D4"/>
              </a:solidFill>
              <a:latin typeface="Consolas"/>
              <a:ea typeface="Consolas"/>
              <a:cs typeface="Consolas"/>
              <a:sym typeface="Consolas"/>
            </a:endParaRPr>
          </a:p>
          <a:p>
            <a:pPr indent="0" lvl="0" marL="457200" rtl="0" algn="l">
              <a:lnSpc>
                <a:spcPct val="135714"/>
              </a:lnSpc>
              <a:spcBef>
                <a:spcPts val="0"/>
              </a:spcBef>
              <a:spcAft>
                <a:spcPts val="0"/>
              </a:spcAft>
              <a:buNone/>
            </a:pPr>
            <a:r>
              <a:t/>
            </a:r>
            <a:endParaRPr sz="1350">
              <a:solidFill>
                <a:srgbClr val="D4D4D4"/>
              </a:solidFill>
              <a:latin typeface="Consolas"/>
              <a:ea typeface="Consolas"/>
              <a:cs typeface="Consolas"/>
              <a:sym typeface="Consolas"/>
            </a:endParaRPr>
          </a:p>
          <a:p>
            <a:pPr indent="0" lvl="0" marL="457200" rtl="0" algn="l">
              <a:lnSpc>
                <a:spcPct val="135714"/>
              </a:lnSpc>
              <a:spcBef>
                <a:spcPts val="0"/>
              </a:spcBef>
              <a:spcAft>
                <a:spcPts val="0"/>
              </a:spcAft>
              <a:buNone/>
            </a:pPr>
            <a:r>
              <a:rPr lang="en" sz="1350">
                <a:solidFill>
                  <a:srgbClr val="6A9955"/>
                </a:solidFill>
                <a:latin typeface="Consolas"/>
                <a:ea typeface="Consolas"/>
                <a:cs typeface="Consolas"/>
                <a:sym typeface="Consolas"/>
              </a:rPr>
              <a:t>// this will work</a:t>
            </a:r>
            <a:endParaRPr sz="1350">
              <a:solidFill>
                <a:srgbClr val="6A9955"/>
              </a:solidFill>
              <a:latin typeface="Consolas"/>
              <a:ea typeface="Consolas"/>
              <a:cs typeface="Consolas"/>
              <a:sym typeface="Consolas"/>
            </a:endParaRPr>
          </a:p>
          <a:p>
            <a:pPr indent="0" lvl="0" marL="457200" rtl="0" algn="l">
              <a:lnSpc>
                <a:spcPct val="135714"/>
              </a:lnSpc>
              <a:spcBef>
                <a:spcPts val="0"/>
              </a:spcBef>
              <a:spcAft>
                <a:spcPts val="0"/>
              </a:spcAft>
              <a:buNone/>
            </a:pPr>
            <a:r>
              <a:rPr lang="en" sz="1350">
                <a:solidFill>
                  <a:srgbClr val="9CDCFE"/>
                </a:solidFill>
                <a:latin typeface="Consolas"/>
                <a:ea typeface="Consolas"/>
                <a:cs typeface="Consolas"/>
                <a:sym typeface="Consolas"/>
              </a:rPr>
              <a:t>$</a:t>
            </a:r>
            <a:r>
              <a:rPr lang="en" sz="1350">
                <a:solidFill>
                  <a:srgbClr val="D4D4D4"/>
                </a:solidFill>
                <a:latin typeface="Consolas"/>
                <a:ea typeface="Consolas"/>
                <a:cs typeface="Consolas"/>
                <a:sym typeface="Consolas"/>
              </a:rPr>
              <a:t>.</a:t>
            </a:r>
            <a:r>
              <a:rPr lang="en" sz="1350">
                <a:solidFill>
                  <a:srgbClr val="DCDCAA"/>
                </a:solidFill>
                <a:latin typeface="Consolas"/>
                <a:ea typeface="Consolas"/>
                <a:cs typeface="Consolas"/>
                <a:sym typeface="Consolas"/>
              </a:rPr>
              <a:t>get</a:t>
            </a:r>
            <a:r>
              <a:rPr lang="en" sz="1350">
                <a:solidFill>
                  <a:srgbClr val="D4D4D4"/>
                </a:solidFill>
                <a:latin typeface="Consolas"/>
                <a:ea typeface="Consolas"/>
                <a:cs typeface="Consolas"/>
                <a:sym typeface="Consolas"/>
              </a:rPr>
              <a:t>( </a:t>
            </a:r>
            <a:r>
              <a:rPr lang="en" sz="1350">
                <a:solidFill>
                  <a:srgbClr val="CE9178"/>
                </a:solidFill>
                <a:latin typeface="Consolas"/>
                <a:ea typeface="Consolas"/>
                <a:cs typeface="Consolas"/>
                <a:sym typeface="Consolas"/>
              </a:rPr>
              <a:t>"myhtmlpage.html"</a:t>
            </a:r>
            <a:r>
              <a:rPr lang="en" sz="1350">
                <a:solidFill>
                  <a:srgbClr val="D4D4D4"/>
                </a:solidFill>
                <a:latin typeface="Consolas"/>
                <a:ea typeface="Consolas"/>
                <a:cs typeface="Consolas"/>
                <a:sym typeface="Consolas"/>
              </a:rPr>
              <a:t>, </a:t>
            </a:r>
            <a:r>
              <a:rPr lang="en" sz="1350">
                <a:solidFill>
                  <a:srgbClr val="569CD6"/>
                </a:solidFill>
                <a:latin typeface="Consolas"/>
                <a:ea typeface="Consolas"/>
                <a:cs typeface="Consolas"/>
                <a:sym typeface="Consolas"/>
              </a:rPr>
              <a:t>function</a:t>
            </a:r>
            <a:r>
              <a:rPr lang="en" sz="1350">
                <a:solidFill>
                  <a:srgbClr val="D4D4D4"/>
                </a:solidFill>
                <a:latin typeface="Consolas"/>
                <a:ea typeface="Consolas"/>
                <a:cs typeface="Consolas"/>
                <a:sym typeface="Consolas"/>
              </a:rPr>
              <a:t>() {</a:t>
            </a:r>
            <a:endParaRPr sz="1350">
              <a:solidFill>
                <a:srgbClr val="D4D4D4"/>
              </a:solidFill>
              <a:latin typeface="Consolas"/>
              <a:ea typeface="Consolas"/>
              <a:cs typeface="Consolas"/>
              <a:sym typeface="Consolas"/>
            </a:endParaRPr>
          </a:p>
          <a:p>
            <a:pPr indent="0" lvl="0" marL="457200" rtl="0" algn="l">
              <a:lnSpc>
                <a:spcPct val="135714"/>
              </a:lnSpc>
              <a:spcBef>
                <a:spcPts val="0"/>
              </a:spcBef>
              <a:spcAft>
                <a:spcPts val="0"/>
              </a:spcAft>
              <a:buNone/>
            </a:pPr>
            <a:r>
              <a:rPr lang="en" sz="1350">
                <a:solidFill>
                  <a:srgbClr val="D4D4D4"/>
                </a:solidFill>
                <a:latin typeface="Consolas"/>
                <a:ea typeface="Consolas"/>
                <a:cs typeface="Consolas"/>
                <a:sym typeface="Consolas"/>
              </a:rPr>
              <a:t>   </a:t>
            </a:r>
            <a:r>
              <a:rPr lang="en" sz="1350">
                <a:solidFill>
                  <a:srgbClr val="DCDCAA"/>
                </a:solidFill>
                <a:latin typeface="Consolas"/>
                <a:ea typeface="Consolas"/>
                <a:cs typeface="Consolas"/>
                <a:sym typeface="Consolas"/>
              </a:rPr>
              <a:t>myCallBack</a:t>
            </a:r>
            <a:r>
              <a:rPr lang="en" sz="1350">
                <a:solidFill>
                  <a:srgbClr val="D4D4D4"/>
                </a:solidFill>
                <a:latin typeface="Consolas"/>
                <a:ea typeface="Consolas"/>
                <a:cs typeface="Consolas"/>
                <a:sym typeface="Consolas"/>
              </a:rPr>
              <a:t>( </a:t>
            </a:r>
            <a:r>
              <a:rPr lang="en" sz="1350">
                <a:solidFill>
                  <a:srgbClr val="9CDCFE"/>
                </a:solidFill>
                <a:latin typeface="Consolas"/>
                <a:ea typeface="Consolas"/>
                <a:cs typeface="Consolas"/>
                <a:sym typeface="Consolas"/>
              </a:rPr>
              <a:t>param1</a:t>
            </a:r>
            <a:r>
              <a:rPr lang="en" sz="1350">
                <a:solidFill>
                  <a:srgbClr val="D4D4D4"/>
                </a:solidFill>
                <a:latin typeface="Consolas"/>
                <a:ea typeface="Consolas"/>
                <a:cs typeface="Consolas"/>
                <a:sym typeface="Consolas"/>
              </a:rPr>
              <a:t>, </a:t>
            </a:r>
            <a:r>
              <a:rPr lang="en" sz="1350">
                <a:solidFill>
                  <a:srgbClr val="9CDCFE"/>
                </a:solidFill>
                <a:latin typeface="Consolas"/>
                <a:ea typeface="Consolas"/>
                <a:cs typeface="Consolas"/>
                <a:sym typeface="Consolas"/>
              </a:rPr>
              <a:t>param2</a:t>
            </a:r>
            <a:r>
              <a:rPr lang="en" sz="1350">
                <a:solidFill>
                  <a:srgbClr val="D4D4D4"/>
                </a:solidFill>
                <a:latin typeface="Consolas"/>
                <a:ea typeface="Consolas"/>
                <a:cs typeface="Consolas"/>
                <a:sym typeface="Consolas"/>
              </a:rPr>
              <a:t> );</a:t>
            </a:r>
            <a:endParaRPr sz="1350">
              <a:solidFill>
                <a:srgbClr val="D4D4D4"/>
              </a:solidFill>
              <a:latin typeface="Consolas"/>
              <a:ea typeface="Consolas"/>
              <a:cs typeface="Consolas"/>
              <a:sym typeface="Consolas"/>
            </a:endParaRPr>
          </a:p>
          <a:p>
            <a:pPr indent="0" lvl="0" marL="457200" rtl="0" algn="l">
              <a:lnSpc>
                <a:spcPct val="135714"/>
              </a:lnSpc>
              <a:spcBef>
                <a:spcPts val="0"/>
              </a:spcBef>
              <a:spcAft>
                <a:spcPts val="0"/>
              </a:spcAft>
              <a:buNone/>
            </a:pPr>
            <a:r>
              <a:rPr lang="en" sz="1350">
                <a:solidFill>
                  <a:srgbClr val="D4D4D4"/>
                </a:solidFill>
                <a:latin typeface="Consolas"/>
                <a:ea typeface="Consolas"/>
                <a:cs typeface="Consolas"/>
                <a:sym typeface="Consolas"/>
              </a:rPr>
              <a:t>});</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3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selectors</a:t>
            </a:r>
            <a:endParaRPr/>
          </a:p>
        </p:txBody>
      </p:sp>
      <p:sp>
        <p:nvSpPr>
          <p:cNvPr id="604" name="Google Shape;604;p136"/>
          <p:cNvSpPr txBox="1"/>
          <p:nvPr>
            <p:ph idx="1" type="body"/>
          </p:nvPr>
        </p:nvSpPr>
        <p:spPr>
          <a:xfrm>
            <a:off x="311700" y="759425"/>
            <a:ext cx="6337500" cy="40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Methods called on jQuery selections return objects, whether they are found or not.  Selectors return the selection as </a:t>
            </a:r>
            <a:r>
              <a:rPr lang="en" sz="1700">
                <a:solidFill>
                  <a:srgbClr val="FF9900"/>
                </a:solidFill>
                <a:latin typeface="Consolas"/>
                <a:ea typeface="Consolas"/>
                <a:cs typeface="Consolas"/>
                <a:sym typeface="Consolas"/>
              </a:rPr>
              <a:t>this</a:t>
            </a:r>
            <a:r>
              <a:rPr lang="en" sz="1700"/>
              <a:t>.</a:t>
            </a:r>
            <a:endParaRPr sz="1700"/>
          </a:p>
          <a:p>
            <a:pPr indent="0" lvl="0" marL="0" rtl="0" algn="l">
              <a:lnSpc>
                <a:spcPct val="100000"/>
              </a:lnSpc>
              <a:spcBef>
                <a:spcPts val="1600"/>
              </a:spcBef>
              <a:spcAft>
                <a:spcPts val="0"/>
              </a:spcAft>
              <a:buNone/>
            </a:pPr>
            <a:r>
              <a:rPr b="1" lang="en" sz="1200">
                <a:solidFill>
                  <a:srgbClr val="6A9955"/>
                </a:solidFill>
                <a:latin typeface="Courier New"/>
                <a:ea typeface="Courier New"/>
                <a:cs typeface="Courier New"/>
                <a:sym typeface="Courier New"/>
              </a:rPr>
              <a:t>// Selecting Elements by ID, and saving the object to a variable</a:t>
            </a:r>
            <a:endParaRPr b="1" sz="1200">
              <a:solidFill>
                <a:srgbClr val="6A9955"/>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569CD6"/>
                </a:solidFill>
                <a:latin typeface="Courier New"/>
                <a:ea typeface="Courier New"/>
                <a:cs typeface="Courier New"/>
                <a:sym typeface="Courier New"/>
              </a:rPr>
              <a:t>var</a:t>
            </a:r>
            <a:r>
              <a:rPr b="1" lang="en" sz="1400">
                <a:solidFill>
                  <a:srgbClr val="D4D4D4"/>
                </a:solidFill>
                <a:latin typeface="Courier New"/>
                <a:ea typeface="Courier New"/>
                <a:cs typeface="Courier New"/>
                <a:sym typeface="Courier New"/>
              </a:rPr>
              <a:t> myId = $( </a:t>
            </a:r>
            <a:r>
              <a:rPr b="1" lang="en" sz="1400">
                <a:solidFill>
                  <a:srgbClr val="CE9178"/>
                </a:solidFill>
                <a:latin typeface="Courier New"/>
                <a:ea typeface="Courier New"/>
                <a:cs typeface="Courier New"/>
                <a:sym typeface="Courier New"/>
              </a:rPr>
              <a:t>"#myId"</a:t>
            </a:r>
            <a:r>
              <a:rPr b="1" lang="en" sz="1400">
                <a:solidFill>
                  <a:srgbClr val="D4D4D4"/>
                </a:solidFill>
                <a:latin typeface="Courier New"/>
                <a:ea typeface="Courier New"/>
                <a:cs typeface="Courier New"/>
                <a:sym typeface="Courier New"/>
              </a:rPr>
              <a:t> );</a:t>
            </a:r>
            <a:r>
              <a:rPr b="1" lang="en" sz="1200">
                <a:solidFill>
                  <a:srgbClr val="D4D4D4"/>
                </a:solidFill>
                <a:latin typeface="Courier New"/>
                <a:ea typeface="Courier New"/>
                <a:cs typeface="Courier New"/>
                <a:sym typeface="Courier New"/>
              </a:rPr>
              <a:t> </a:t>
            </a:r>
            <a:r>
              <a:rPr b="1" lang="en" sz="1200">
                <a:solidFill>
                  <a:srgbClr val="6A9955"/>
                </a:solidFill>
                <a:latin typeface="Courier New"/>
                <a:ea typeface="Courier New"/>
                <a:cs typeface="Courier New"/>
                <a:sym typeface="Courier New"/>
              </a:rPr>
              <a:t>// Note IDs must be unique per page.</a:t>
            </a:r>
            <a:endParaRPr b="1" sz="1200">
              <a:solidFill>
                <a:srgbClr val="6A9955"/>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400">
                <a:solidFill>
                  <a:srgbClr val="D4D4D4"/>
                </a:solidFill>
                <a:latin typeface="Courier New"/>
                <a:ea typeface="Courier New"/>
                <a:cs typeface="Courier New"/>
                <a:sym typeface="Courier New"/>
              </a:rPr>
              <a:t>myId.hide(); </a:t>
            </a:r>
            <a:r>
              <a:rPr b="1" lang="en" sz="1200">
                <a:solidFill>
                  <a:srgbClr val="D4D4D4"/>
                </a:solidFill>
                <a:latin typeface="Courier New"/>
                <a:ea typeface="Courier New"/>
                <a:cs typeface="Courier New"/>
                <a:sym typeface="Courier New"/>
              </a:rPr>
              <a:t>              </a:t>
            </a:r>
            <a:r>
              <a:rPr b="1" lang="en" sz="1200">
                <a:solidFill>
                  <a:srgbClr val="6A9955"/>
                </a:solidFill>
                <a:latin typeface="Courier New"/>
                <a:ea typeface="Courier New"/>
                <a:cs typeface="Courier New"/>
                <a:sym typeface="Courier New"/>
              </a:rPr>
              <a:t>// hides the element</a:t>
            </a:r>
            <a:endParaRPr b="1" sz="1400">
              <a:solidFill>
                <a:srgbClr val="6A9955"/>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400">
              <a:solidFill>
                <a:srgbClr val="6A9955"/>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solidFill>
                  <a:srgbClr val="6A9955"/>
                </a:solidFill>
                <a:latin typeface="Courier New"/>
                <a:ea typeface="Courier New"/>
                <a:cs typeface="Courier New"/>
                <a:sym typeface="Courier New"/>
              </a:rPr>
              <a:t>// Selecting Elements by Class Name, this is not saved.</a:t>
            </a:r>
            <a:endParaRPr b="1" sz="1200">
              <a:solidFill>
                <a:srgbClr val="6A9955"/>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D4D4D4"/>
                </a:solidFill>
                <a:latin typeface="Courier New"/>
                <a:ea typeface="Courier New"/>
                <a:cs typeface="Courier New"/>
                <a:sym typeface="Courier New"/>
              </a:rPr>
              <a:t>$( </a:t>
            </a:r>
            <a:r>
              <a:rPr b="1" lang="en" sz="1400">
                <a:solidFill>
                  <a:srgbClr val="CE9178"/>
                </a:solidFill>
                <a:latin typeface="Courier New"/>
                <a:ea typeface="Courier New"/>
                <a:cs typeface="Courier New"/>
                <a:sym typeface="Courier New"/>
              </a:rPr>
              <a:t>".myClass"</a:t>
            </a:r>
            <a:r>
              <a:rPr b="1" lang="en" sz="1400">
                <a:solidFill>
                  <a:srgbClr val="D4D4D4"/>
                </a:solidFill>
                <a:latin typeface="Courier New"/>
                <a:ea typeface="Courier New"/>
                <a:cs typeface="Courier New"/>
                <a:sym typeface="Courier New"/>
              </a:rPr>
              <a:t> );</a:t>
            </a:r>
            <a:endParaRPr sz="2100"/>
          </a:p>
        </p:txBody>
      </p:sp>
      <p:sp>
        <p:nvSpPr>
          <p:cNvPr id="605" name="Google Shape;605;p136"/>
          <p:cNvSpPr txBox="1"/>
          <p:nvPr/>
        </p:nvSpPr>
        <p:spPr>
          <a:xfrm>
            <a:off x="6998525" y="825125"/>
            <a:ext cx="1833900" cy="40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D9D9D9"/>
                </a:solidFill>
                <a:latin typeface="Proxima Nova"/>
                <a:ea typeface="Proxima Nova"/>
                <a:cs typeface="Proxima Nova"/>
                <a:sym typeface="Proxima Nova"/>
              </a:rPr>
              <a:t>Note:</a:t>
            </a:r>
            <a:endParaRPr sz="1100">
              <a:solidFill>
                <a:srgbClr val="D9D9D9"/>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D9D9D9"/>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D9D9D9"/>
                </a:solidFill>
                <a:latin typeface="Proxima Nova"/>
                <a:ea typeface="Proxima Nova"/>
                <a:cs typeface="Proxima Nova"/>
                <a:sym typeface="Proxima Nova"/>
              </a:rPr>
              <a:t>Once the selection is stored in a variable, you can call jQuery methods on the variable just like you would have called them on the original selection.</a:t>
            </a:r>
            <a:endParaRPr sz="1100">
              <a:solidFill>
                <a:srgbClr val="D9D9D9"/>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D9D9D9"/>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D9D9D9"/>
                </a:solidFill>
                <a:latin typeface="Proxima Nova"/>
                <a:ea typeface="Proxima Nova"/>
                <a:cs typeface="Proxima Nova"/>
                <a:sym typeface="Proxima Nova"/>
              </a:rPr>
              <a:t>A selection only fetches the elements that are on the page at the time the selection is made. If elements are added to the page later, you'll have to repeat the selection or otherwise add them to the selection stored in the variable. Stored selections don't magically update when the DOM changes.</a:t>
            </a:r>
            <a:endParaRPr sz="1100">
              <a:solidFill>
                <a:srgbClr val="D9D9D9"/>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D9D9D9"/>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0" st="0"/>
                                            </p:txEl>
                                          </p:spTgt>
                                        </p:tgtEl>
                                        <p:attrNameLst>
                                          <p:attrName>style.visibility</p:attrName>
                                        </p:attrNameLst>
                                      </p:cBhvr>
                                      <p:to>
                                        <p:strVal val="visible"/>
                                      </p:to>
                                    </p:set>
                                    <p:animEffect filter="fade" transition="in">
                                      <p:cBhvr>
                                        <p:cTn dur="1000"/>
                                        <p:tgtEl>
                                          <p:spTgt spid="6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1" st="1"/>
                                            </p:txEl>
                                          </p:spTgt>
                                        </p:tgtEl>
                                        <p:attrNameLst>
                                          <p:attrName>style.visibility</p:attrName>
                                        </p:attrNameLst>
                                      </p:cBhvr>
                                      <p:to>
                                        <p:strVal val="visible"/>
                                      </p:to>
                                    </p:set>
                                    <p:animEffect filter="fade" transition="in">
                                      <p:cBhvr>
                                        <p:cTn dur="1000"/>
                                        <p:tgtEl>
                                          <p:spTgt spid="6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2" st="2"/>
                                            </p:txEl>
                                          </p:spTgt>
                                        </p:tgtEl>
                                        <p:attrNameLst>
                                          <p:attrName>style.visibility</p:attrName>
                                        </p:attrNameLst>
                                      </p:cBhvr>
                                      <p:to>
                                        <p:strVal val="visible"/>
                                      </p:to>
                                    </p:set>
                                    <p:animEffect filter="fade" transition="in">
                                      <p:cBhvr>
                                        <p:cTn dur="1000"/>
                                        <p:tgtEl>
                                          <p:spTgt spid="6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3" st="3"/>
                                            </p:txEl>
                                          </p:spTgt>
                                        </p:tgtEl>
                                        <p:attrNameLst>
                                          <p:attrName>style.visibility</p:attrName>
                                        </p:attrNameLst>
                                      </p:cBhvr>
                                      <p:to>
                                        <p:strVal val="visible"/>
                                      </p:to>
                                    </p:set>
                                    <p:animEffect filter="fade" transition="in">
                                      <p:cBhvr>
                                        <p:cTn dur="1000"/>
                                        <p:tgtEl>
                                          <p:spTgt spid="6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4" st="4"/>
                                            </p:txEl>
                                          </p:spTgt>
                                        </p:tgtEl>
                                        <p:attrNameLst>
                                          <p:attrName>style.visibility</p:attrName>
                                        </p:attrNameLst>
                                      </p:cBhvr>
                                      <p:to>
                                        <p:strVal val="visible"/>
                                      </p:to>
                                    </p:set>
                                    <p:animEffect filter="fade" transition="in">
                                      <p:cBhvr>
                                        <p:cTn dur="1000"/>
                                        <p:tgtEl>
                                          <p:spTgt spid="6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5" st="5"/>
                                            </p:txEl>
                                          </p:spTgt>
                                        </p:tgtEl>
                                        <p:attrNameLst>
                                          <p:attrName>style.visibility</p:attrName>
                                        </p:attrNameLst>
                                      </p:cBhvr>
                                      <p:to>
                                        <p:strVal val="visible"/>
                                      </p:to>
                                    </p:set>
                                    <p:animEffect filter="fade" transition="in">
                                      <p:cBhvr>
                                        <p:cTn dur="1000"/>
                                        <p:tgtEl>
                                          <p:spTgt spid="6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6" st="6"/>
                                            </p:txEl>
                                          </p:spTgt>
                                        </p:tgtEl>
                                        <p:attrNameLst>
                                          <p:attrName>style.visibility</p:attrName>
                                        </p:attrNameLst>
                                      </p:cBhvr>
                                      <p:to>
                                        <p:strVal val="visible"/>
                                      </p:to>
                                    </p:set>
                                    <p:animEffect filter="fade" transition="in">
                                      <p:cBhvr>
                                        <p:cTn dur="1000"/>
                                        <p:tgtEl>
                                          <p:spTgt spid="60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3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selectors</a:t>
            </a:r>
            <a:endParaRPr/>
          </a:p>
        </p:txBody>
      </p:sp>
      <p:sp>
        <p:nvSpPr>
          <p:cNvPr id="611" name="Google Shape;611;p137"/>
          <p:cNvSpPr txBox="1"/>
          <p:nvPr>
            <p:ph idx="1" type="body"/>
          </p:nvPr>
        </p:nvSpPr>
        <p:spPr>
          <a:xfrm>
            <a:off x="311700" y="759425"/>
            <a:ext cx="8451600" cy="407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4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6A9955"/>
                </a:solidFill>
                <a:latin typeface="Courier New"/>
                <a:ea typeface="Courier New"/>
                <a:cs typeface="Courier New"/>
                <a:sym typeface="Courier New"/>
              </a:rPr>
              <a:t>// Selecting Elements by Attribute</a:t>
            </a:r>
            <a:endParaRPr b="1" sz="1400">
              <a:solidFill>
                <a:srgbClr val="6A9955"/>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D4D4D4"/>
                </a:solidFill>
                <a:latin typeface="Courier New"/>
                <a:ea typeface="Courier New"/>
                <a:cs typeface="Courier New"/>
                <a:sym typeface="Courier New"/>
              </a:rPr>
              <a:t>$( </a:t>
            </a:r>
            <a:r>
              <a:rPr b="1" lang="en" sz="1400">
                <a:solidFill>
                  <a:srgbClr val="CE9178"/>
                </a:solidFill>
                <a:latin typeface="Courier New"/>
                <a:ea typeface="Courier New"/>
                <a:cs typeface="Courier New"/>
                <a:sym typeface="Courier New"/>
              </a:rPr>
              <a:t>"input[name='first_name']"</a:t>
            </a:r>
            <a:r>
              <a:rPr b="1" lang="en" sz="1400">
                <a:solidFill>
                  <a:srgbClr val="D4D4D4"/>
                </a:solidFill>
                <a:latin typeface="Courier New"/>
                <a:ea typeface="Courier New"/>
                <a:cs typeface="Courier New"/>
                <a:sym typeface="Courier New"/>
              </a:rPr>
              <a:t> );</a:t>
            </a:r>
            <a:endParaRPr b="1" sz="14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4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6A9955"/>
                </a:solidFill>
                <a:latin typeface="Courier New"/>
                <a:ea typeface="Courier New"/>
                <a:cs typeface="Courier New"/>
                <a:sym typeface="Courier New"/>
              </a:rPr>
              <a:t>// Selecting Elements by Compound CSS Selector</a:t>
            </a:r>
            <a:endParaRPr b="1" sz="1400">
              <a:solidFill>
                <a:srgbClr val="6A9955"/>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D4D4D4"/>
                </a:solidFill>
                <a:latin typeface="Courier New"/>
                <a:ea typeface="Courier New"/>
                <a:cs typeface="Courier New"/>
                <a:sym typeface="Courier New"/>
              </a:rPr>
              <a:t>$( </a:t>
            </a:r>
            <a:r>
              <a:rPr b="1" lang="en" sz="1400">
                <a:solidFill>
                  <a:srgbClr val="CE9178"/>
                </a:solidFill>
                <a:latin typeface="Courier New"/>
                <a:ea typeface="Courier New"/>
                <a:cs typeface="Courier New"/>
                <a:sym typeface="Courier New"/>
              </a:rPr>
              <a:t>"#contents ul.people li"</a:t>
            </a:r>
            <a:r>
              <a:rPr b="1" lang="en" sz="1400">
                <a:solidFill>
                  <a:srgbClr val="D4D4D4"/>
                </a:solidFill>
                <a:latin typeface="Courier New"/>
                <a:ea typeface="Courier New"/>
                <a:cs typeface="Courier New"/>
                <a:sym typeface="Courier New"/>
              </a:rPr>
              <a:t> );</a:t>
            </a:r>
            <a:endParaRPr b="1" sz="14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4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6A9955"/>
                </a:solidFill>
                <a:latin typeface="Courier New"/>
                <a:ea typeface="Courier New"/>
                <a:cs typeface="Courier New"/>
                <a:sym typeface="Courier New"/>
              </a:rPr>
              <a:t>// Selecting Elements with a Comma-separated List of Selectors</a:t>
            </a:r>
            <a:endParaRPr b="1" sz="1400">
              <a:solidFill>
                <a:srgbClr val="6A9955"/>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D4D4D4"/>
                </a:solidFill>
                <a:latin typeface="Courier New"/>
                <a:ea typeface="Courier New"/>
                <a:cs typeface="Courier New"/>
                <a:sym typeface="Courier New"/>
              </a:rPr>
              <a:t>$( </a:t>
            </a:r>
            <a:r>
              <a:rPr b="1" lang="en" sz="1400">
                <a:solidFill>
                  <a:srgbClr val="CE9178"/>
                </a:solidFill>
                <a:latin typeface="Courier New"/>
                <a:ea typeface="Courier New"/>
                <a:cs typeface="Courier New"/>
                <a:sym typeface="Courier New"/>
              </a:rPr>
              <a:t>"div.myClass, ul.people"</a:t>
            </a:r>
            <a:r>
              <a:rPr b="1" lang="en" sz="1400">
                <a:solidFill>
                  <a:srgbClr val="D4D4D4"/>
                </a:solidFill>
                <a:latin typeface="Courier New"/>
                <a:ea typeface="Courier New"/>
                <a:cs typeface="Courier New"/>
                <a:sym typeface="Courier New"/>
              </a:rPr>
              <a:t> );</a:t>
            </a:r>
            <a:endParaRPr b="1" sz="14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4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6A9955"/>
                </a:solidFill>
                <a:latin typeface="Courier New"/>
                <a:ea typeface="Courier New"/>
                <a:cs typeface="Courier New"/>
                <a:sym typeface="Courier New"/>
              </a:rPr>
              <a:t>// Select all input-like elements in a form (more on this below).</a:t>
            </a:r>
            <a:endParaRPr b="1" sz="1400">
              <a:solidFill>
                <a:srgbClr val="6A9955"/>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D4D4D4"/>
                </a:solidFill>
                <a:latin typeface="Courier New"/>
                <a:ea typeface="Courier New"/>
                <a:cs typeface="Courier New"/>
                <a:sym typeface="Courier New"/>
              </a:rPr>
              <a:t>$( </a:t>
            </a:r>
            <a:r>
              <a:rPr b="1" lang="en" sz="1400">
                <a:solidFill>
                  <a:srgbClr val="CE9178"/>
                </a:solidFill>
                <a:latin typeface="Courier New"/>
                <a:ea typeface="Courier New"/>
                <a:cs typeface="Courier New"/>
                <a:sym typeface="Courier New"/>
              </a:rPr>
              <a:t>"#myForm :input"</a:t>
            </a:r>
            <a:r>
              <a:rPr b="1" lang="en" sz="1400">
                <a:solidFill>
                  <a:srgbClr val="D4D4D4"/>
                </a:solidFill>
                <a:latin typeface="Courier New"/>
                <a:ea typeface="Courier New"/>
                <a:cs typeface="Courier New"/>
                <a:sym typeface="Courier New"/>
              </a:rPr>
              <a:t> );</a:t>
            </a:r>
            <a:endParaRPr b="1" sz="14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D4D4D4"/>
                </a:solidFill>
                <a:latin typeface="Courier New"/>
                <a:ea typeface="Courier New"/>
                <a:cs typeface="Courier New"/>
                <a:sym typeface="Courier New"/>
              </a:rPr>
              <a:t>$( </a:t>
            </a:r>
            <a:r>
              <a:rPr b="1" lang="en" sz="1400">
                <a:solidFill>
                  <a:srgbClr val="CE9178"/>
                </a:solidFill>
                <a:latin typeface="Courier New"/>
                <a:ea typeface="Courier New"/>
                <a:cs typeface="Courier New"/>
                <a:sym typeface="Courier New"/>
              </a:rPr>
              <a:t>"div:visible"</a:t>
            </a:r>
            <a:r>
              <a:rPr b="1" lang="en" sz="1400">
                <a:solidFill>
                  <a:srgbClr val="D4D4D4"/>
                </a:solidFill>
                <a:latin typeface="Courier New"/>
                <a:ea typeface="Courier New"/>
                <a:cs typeface="Courier New"/>
                <a:sym typeface="Courier New"/>
              </a:rPr>
              <a:t> );</a:t>
            </a:r>
            <a:endParaRPr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xEl>
                                              <p:pRg end="0" st="0"/>
                                            </p:txEl>
                                          </p:spTgt>
                                        </p:tgtEl>
                                        <p:attrNameLst>
                                          <p:attrName>style.visibility</p:attrName>
                                        </p:attrNameLst>
                                      </p:cBhvr>
                                      <p:to>
                                        <p:strVal val="visible"/>
                                      </p:to>
                                    </p:set>
                                    <p:animEffect filter="fade" transition="in">
                                      <p:cBhvr>
                                        <p:cTn dur="1000"/>
                                        <p:tgtEl>
                                          <p:spTgt spid="6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xEl>
                                              <p:pRg end="1" st="1"/>
                                            </p:txEl>
                                          </p:spTgt>
                                        </p:tgtEl>
                                        <p:attrNameLst>
                                          <p:attrName>style.visibility</p:attrName>
                                        </p:attrNameLst>
                                      </p:cBhvr>
                                      <p:to>
                                        <p:strVal val="visible"/>
                                      </p:to>
                                    </p:set>
                                    <p:animEffect filter="fade" transition="in">
                                      <p:cBhvr>
                                        <p:cTn dur="1000"/>
                                        <p:tgtEl>
                                          <p:spTgt spid="6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xEl>
                                              <p:pRg end="2" st="2"/>
                                            </p:txEl>
                                          </p:spTgt>
                                        </p:tgtEl>
                                        <p:attrNameLst>
                                          <p:attrName>style.visibility</p:attrName>
                                        </p:attrNameLst>
                                      </p:cBhvr>
                                      <p:to>
                                        <p:strVal val="visible"/>
                                      </p:to>
                                    </p:set>
                                    <p:animEffect filter="fade" transition="in">
                                      <p:cBhvr>
                                        <p:cTn dur="1000"/>
                                        <p:tgtEl>
                                          <p:spTgt spid="6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xEl>
                                              <p:pRg end="3" st="3"/>
                                            </p:txEl>
                                          </p:spTgt>
                                        </p:tgtEl>
                                        <p:attrNameLst>
                                          <p:attrName>style.visibility</p:attrName>
                                        </p:attrNameLst>
                                      </p:cBhvr>
                                      <p:to>
                                        <p:strVal val="visible"/>
                                      </p:to>
                                    </p:set>
                                    <p:animEffect filter="fade" transition="in">
                                      <p:cBhvr>
                                        <p:cTn dur="1000"/>
                                        <p:tgtEl>
                                          <p:spTgt spid="6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xEl>
                                              <p:pRg end="4" st="4"/>
                                            </p:txEl>
                                          </p:spTgt>
                                        </p:tgtEl>
                                        <p:attrNameLst>
                                          <p:attrName>style.visibility</p:attrName>
                                        </p:attrNameLst>
                                      </p:cBhvr>
                                      <p:to>
                                        <p:strVal val="visible"/>
                                      </p:to>
                                    </p:set>
                                    <p:animEffect filter="fade" transition="in">
                                      <p:cBhvr>
                                        <p:cTn dur="1000"/>
                                        <p:tgtEl>
                                          <p:spTgt spid="6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xEl>
                                              <p:pRg end="5" st="5"/>
                                            </p:txEl>
                                          </p:spTgt>
                                        </p:tgtEl>
                                        <p:attrNameLst>
                                          <p:attrName>style.visibility</p:attrName>
                                        </p:attrNameLst>
                                      </p:cBhvr>
                                      <p:to>
                                        <p:strVal val="visible"/>
                                      </p:to>
                                    </p:set>
                                    <p:animEffect filter="fade" transition="in">
                                      <p:cBhvr>
                                        <p:cTn dur="1000"/>
                                        <p:tgtEl>
                                          <p:spTgt spid="6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xEl>
                                              <p:pRg end="6" st="6"/>
                                            </p:txEl>
                                          </p:spTgt>
                                        </p:tgtEl>
                                        <p:attrNameLst>
                                          <p:attrName>style.visibility</p:attrName>
                                        </p:attrNameLst>
                                      </p:cBhvr>
                                      <p:to>
                                        <p:strVal val="visible"/>
                                      </p:to>
                                    </p:set>
                                    <p:animEffect filter="fade" transition="in">
                                      <p:cBhvr>
                                        <p:cTn dur="1000"/>
                                        <p:tgtEl>
                                          <p:spTgt spid="6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xEl>
                                              <p:pRg end="7" st="7"/>
                                            </p:txEl>
                                          </p:spTgt>
                                        </p:tgtEl>
                                        <p:attrNameLst>
                                          <p:attrName>style.visibility</p:attrName>
                                        </p:attrNameLst>
                                      </p:cBhvr>
                                      <p:to>
                                        <p:strVal val="visible"/>
                                      </p:to>
                                    </p:set>
                                    <p:animEffect filter="fade" transition="in">
                                      <p:cBhvr>
                                        <p:cTn dur="1000"/>
                                        <p:tgtEl>
                                          <p:spTgt spid="6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xEl>
                                              <p:pRg end="8" st="8"/>
                                            </p:txEl>
                                          </p:spTgt>
                                        </p:tgtEl>
                                        <p:attrNameLst>
                                          <p:attrName>style.visibility</p:attrName>
                                        </p:attrNameLst>
                                      </p:cBhvr>
                                      <p:to>
                                        <p:strVal val="visible"/>
                                      </p:to>
                                    </p:set>
                                    <p:animEffect filter="fade" transition="in">
                                      <p:cBhvr>
                                        <p:cTn dur="1000"/>
                                        <p:tgtEl>
                                          <p:spTgt spid="61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xEl>
                                              <p:pRg end="9" st="9"/>
                                            </p:txEl>
                                          </p:spTgt>
                                        </p:tgtEl>
                                        <p:attrNameLst>
                                          <p:attrName>style.visibility</p:attrName>
                                        </p:attrNameLst>
                                      </p:cBhvr>
                                      <p:to>
                                        <p:strVal val="visible"/>
                                      </p:to>
                                    </p:set>
                                    <p:animEffect filter="fade" transition="in">
                                      <p:cBhvr>
                                        <p:cTn dur="1000"/>
                                        <p:tgtEl>
                                          <p:spTgt spid="61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xEl>
                                              <p:pRg end="10" st="10"/>
                                            </p:txEl>
                                          </p:spTgt>
                                        </p:tgtEl>
                                        <p:attrNameLst>
                                          <p:attrName>style.visibility</p:attrName>
                                        </p:attrNameLst>
                                      </p:cBhvr>
                                      <p:to>
                                        <p:strVal val="visible"/>
                                      </p:to>
                                    </p:set>
                                    <p:animEffect filter="fade" transition="in">
                                      <p:cBhvr>
                                        <p:cTn dur="1000"/>
                                        <p:tgtEl>
                                          <p:spTgt spid="61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xEl>
                                              <p:pRg end="11" st="11"/>
                                            </p:txEl>
                                          </p:spTgt>
                                        </p:tgtEl>
                                        <p:attrNameLst>
                                          <p:attrName>style.visibility</p:attrName>
                                        </p:attrNameLst>
                                      </p:cBhvr>
                                      <p:to>
                                        <p:strVal val="visible"/>
                                      </p:to>
                                    </p:set>
                                    <p:animEffect filter="fade" transition="in">
                                      <p:cBhvr>
                                        <p:cTn dur="1000"/>
                                        <p:tgtEl>
                                          <p:spTgt spid="61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xEl>
                                              <p:pRg end="12" st="12"/>
                                            </p:txEl>
                                          </p:spTgt>
                                        </p:tgtEl>
                                        <p:attrNameLst>
                                          <p:attrName>style.visibility</p:attrName>
                                        </p:attrNameLst>
                                      </p:cBhvr>
                                      <p:to>
                                        <p:strVal val="visible"/>
                                      </p:to>
                                    </p:set>
                                    <p:animEffect filter="fade" transition="in">
                                      <p:cBhvr>
                                        <p:cTn dur="1000"/>
                                        <p:tgtEl>
                                          <p:spTgt spid="611">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1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Basics</a:t>
            </a:r>
            <a:endParaRPr/>
          </a:p>
        </p:txBody>
      </p:sp>
      <p:sp>
        <p:nvSpPr>
          <p:cNvPr id="436" name="Google Shape;436;p111"/>
          <p:cNvSpPr txBox="1"/>
          <p:nvPr>
            <p:ph idx="1" type="body"/>
          </p:nvPr>
        </p:nvSpPr>
        <p:spPr>
          <a:xfrm>
            <a:off x="4572000" y="1025450"/>
            <a:ext cx="3812400" cy="362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Including JavaScript in an HTML</a:t>
            </a:r>
            <a:endParaRPr/>
          </a:p>
          <a:p>
            <a:pPr indent="457200" lvl="0" marL="0" rtl="0" algn="l">
              <a:lnSpc>
                <a:spcPct val="100000"/>
              </a:lnSpc>
              <a:spcBef>
                <a:spcPts val="1600"/>
              </a:spcBef>
              <a:spcAft>
                <a:spcPts val="0"/>
              </a:spcAft>
              <a:buNone/>
            </a:pPr>
            <a:r>
              <a:rPr lang="en" sz="1050">
                <a:solidFill>
                  <a:srgbClr val="808080"/>
                </a:solidFill>
                <a:latin typeface="Consolas"/>
                <a:ea typeface="Consolas"/>
                <a:cs typeface="Consolas"/>
                <a:sym typeface="Consolas"/>
              </a:rPr>
              <a:t>&lt;</a:t>
            </a:r>
            <a:r>
              <a:rPr lang="en" sz="1050">
                <a:solidFill>
                  <a:srgbClr val="569CD6"/>
                </a:solidFill>
                <a:latin typeface="Consolas"/>
                <a:ea typeface="Consolas"/>
                <a:cs typeface="Consolas"/>
                <a:sym typeface="Consolas"/>
              </a:rPr>
              <a:t>script</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type</a:t>
            </a:r>
            <a:r>
              <a:rPr lang="en" sz="1050">
                <a:solidFill>
                  <a:srgbClr val="D4D4D4"/>
                </a:solidFill>
                <a:latin typeface="Consolas"/>
                <a:ea typeface="Consolas"/>
                <a:cs typeface="Consolas"/>
                <a:sym typeface="Consolas"/>
              </a:rPr>
              <a:t>=</a:t>
            </a:r>
            <a:r>
              <a:rPr lang="en" sz="1050">
                <a:solidFill>
                  <a:srgbClr val="CE9178"/>
                </a:solidFill>
                <a:latin typeface="Consolas"/>
                <a:ea typeface="Consolas"/>
                <a:cs typeface="Consolas"/>
                <a:sym typeface="Consolas"/>
              </a:rPr>
              <a:t>"text/javascript"</a:t>
            </a:r>
            <a:r>
              <a:rPr lang="en" sz="1050">
                <a:solidFill>
                  <a:srgbClr val="808080"/>
                </a:solidFill>
                <a:latin typeface="Consolas"/>
                <a:ea typeface="Consolas"/>
                <a:cs typeface="Consolas"/>
                <a:sym typeface="Consolas"/>
              </a:rPr>
              <a:t>&gt;</a:t>
            </a:r>
            <a:endParaRPr sz="1050">
              <a:solidFill>
                <a:srgbClr val="808080"/>
              </a:solidFill>
              <a:latin typeface="Consolas"/>
              <a:ea typeface="Consolas"/>
              <a:cs typeface="Consolas"/>
              <a:sym typeface="Consolas"/>
            </a:endParaRPr>
          </a:p>
          <a:p>
            <a:pPr indent="457200" lvl="0" marL="0" rtl="0" algn="l">
              <a:lnSpc>
                <a:spcPct val="100000"/>
              </a:lnSpc>
              <a:spcBef>
                <a:spcPts val="1600"/>
              </a:spcBef>
              <a:spcAft>
                <a:spcPts val="0"/>
              </a:spcAft>
              <a:buNone/>
            </a:pPr>
            <a:r>
              <a:rPr lang="en" sz="1050">
                <a:latin typeface="Consolas"/>
                <a:ea typeface="Consolas"/>
                <a:cs typeface="Consolas"/>
                <a:sym typeface="Consolas"/>
              </a:rPr>
              <a:t>    </a:t>
            </a:r>
            <a:r>
              <a:rPr lang="en" sz="1050">
                <a:solidFill>
                  <a:srgbClr val="B7B7B7"/>
                </a:solidFill>
                <a:latin typeface="Consolas"/>
                <a:ea typeface="Consolas"/>
                <a:cs typeface="Consolas"/>
                <a:sym typeface="Consolas"/>
              </a:rPr>
              <a:t>// JS code goes here</a:t>
            </a:r>
            <a:endParaRPr sz="1050">
              <a:solidFill>
                <a:srgbClr val="B7B7B7"/>
              </a:solidFill>
              <a:latin typeface="Consolas"/>
              <a:ea typeface="Consolas"/>
              <a:cs typeface="Consolas"/>
              <a:sym typeface="Consolas"/>
            </a:endParaRPr>
          </a:p>
          <a:p>
            <a:pPr indent="457200" lvl="0" marL="0" rtl="0" algn="l">
              <a:lnSpc>
                <a:spcPct val="100000"/>
              </a:lnSpc>
              <a:spcBef>
                <a:spcPts val="1600"/>
              </a:spcBef>
              <a:spcAft>
                <a:spcPts val="0"/>
              </a:spcAft>
              <a:buNone/>
            </a:pPr>
            <a:r>
              <a:rPr lang="en" sz="1050">
                <a:solidFill>
                  <a:srgbClr val="808080"/>
                </a:solidFill>
                <a:latin typeface="Consolas"/>
                <a:ea typeface="Consolas"/>
                <a:cs typeface="Consolas"/>
                <a:sym typeface="Consolas"/>
              </a:rPr>
              <a:t>&lt;/</a:t>
            </a:r>
            <a:r>
              <a:rPr lang="en" sz="1050">
                <a:solidFill>
                  <a:srgbClr val="569CD6"/>
                </a:solidFill>
                <a:latin typeface="Consolas"/>
                <a:ea typeface="Consolas"/>
                <a:cs typeface="Consolas"/>
                <a:sym typeface="Consolas"/>
              </a:rPr>
              <a:t>script</a:t>
            </a:r>
            <a:r>
              <a:rPr lang="en" sz="1050">
                <a:solidFill>
                  <a:srgbClr val="808080"/>
                </a:solidFill>
                <a:latin typeface="Consolas"/>
                <a:ea typeface="Consolas"/>
                <a:cs typeface="Consolas"/>
                <a:sym typeface="Consolas"/>
              </a:rPr>
              <a:t>&gt;</a:t>
            </a:r>
            <a:endParaRPr sz="1050">
              <a:solidFill>
                <a:srgbClr val="808080"/>
              </a:solidFill>
              <a:latin typeface="Consolas"/>
              <a:ea typeface="Consolas"/>
              <a:cs typeface="Consolas"/>
              <a:sym typeface="Consolas"/>
            </a:endParaRPr>
          </a:p>
          <a:p>
            <a:pPr indent="457200" lvl="0" marL="0" rtl="0" algn="l">
              <a:lnSpc>
                <a:spcPct val="100000"/>
              </a:lnSpc>
              <a:spcBef>
                <a:spcPts val="0"/>
              </a:spcBef>
              <a:spcAft>
                <a:spcPts val="0"/>
              </a:spcAft>
              <a:buNone/>
            </a:pPr>
            <a:r>
              <a:t/>
            </a:r>
            <a:endParaRPr sz="1050">
              <a:solidFill>
                <a:srgbClr val="808080"/>
              </a:solidFill>
              <a:latin typeface="Consolas"/>
              <a:ea typeface="Consolas"/>
              <a:cs typeface="Consolas"/>
              <a:sym typeface="Consolas"/>
            </a:endParaRPr>
          </a:p>
          <a:p>
            <a:pPr indent="0" lvl="0" marL="0" rtl="0" algn="l">
              <a:lnSpc>
                <a:spcPct val="100000"/>
              </a:lnSpc>
              <a:spcBef>
                <a:spcPts val="0"/>
              </a:spcBef>
              <a:spcAft>
                <a:spcPts val="0"/>
              </a:spcAft>
              <a:buNone/>
            </a:pPr>
            <a:r>
              <a:rPr lang="en"/>
              <a:t>Call an External JavaScript File</a:t>
            </a:r>
            <a:endParaRPr/>
          </a:p>
          <a:p>
            <a:pPr indent="457200" lvl="0" marL="0" rtl="0" algn="l">
              <a:lnSpc>
                <a:spcPct val="100000"/>
              </a:lnSpc>
              <a:spcBef>
                <a:spcPts val="1600"/>
              </a:spcBef>
              <a:spcAft>
                <a:spcPts val="0"/>
              </a:spcAft>
              <a:buNone/>
            </a:pPr>
            <a:r>
              <a:rPr lang="en" sz="1050">
                <a:solidFill>
                  <a:srgbClr val="808080"/>
                </a:solidFill>
                <a:latin typeface="Consolas"/>
                <a:ea typeface="Consolas"/>
                <a:cs typeface="Consolas"/>
                <a:sym typeface="Consolas"/>
              </a:rPr>
              <a:t>&lt;</a:t>
            </a:r>
            <a:r>
              <a:rPr lang="en" sz="1050">
                <a:solidFill>
                  <a:srgbClr val="569CD6"/>
                </a:solidFill>
                <a:latin typeface="Consolas"/>
                <a:ea typeface="Consolas"/>
                <a:cs typeface="Consolas"/>
                <a:sym typeface="Consolas"/>
              </a:rPr>
              <a:t>script</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src</a:t>
            </a:r>
            <a:r>
              <a:rPr lang="en" sz="1050">
                <a:solidFill>
                  <a:srgbClr val="D4D4D4"/>
                </a:solidFill>
                <a:latin typeface="Consolas"/>
                <a:ea typeface="Consolas"/>
                <a:cs typeface="Consolas"/>
                <a:sym typeface="Consolas"/>
              </a:rPr>
              <a:t>=</a:t>
            </a:r>
            <a:r>
              <a:rPr lang="en" sz="1050">
                <a:solidFill>
                  <a:srgbClr val="CE9178"/>
                </a:solidFill>
                <a:latin typeface="Consolas"/>
                <a:ea typeface="Consolas"/>
                <a:cs typeface="Consolas"/>
                <a:sym typeface="Consolas"/>
              </a:rPr>
              <a:t>"myscript.js"</a:t>
            </a:r>
            <a:r>
              <a:rPr lang="en" sz="1050">
                <a:solidFill>
                  <a:srgbClr val="808080"/>
                </a:solidFill>
                <a:latin typeface="Consolas"/>
                <a:ea typeface="Consolas"/>
                <a:cs typeface="Consolas"/>
                <a:sym typeface="Consolas"/>
              </a:rPr>
              <a:t>&gt;&lt;/</a:t>
            </a:r>
            <a:r>
              <a:rPr lang="en" sz="1050">
                <a:solidFill>
                  <a:srgbClr val="569CD6"/>
                </a:solidFill>
                <a:latin typeface="Consolas"/>
                <a:ea typeface="Consolas"/>
                <a:cs typeface="Consolas"/>
                <a:sym typeface="Consolas"/>
              </a:rPr>
              <a:t>script</a:t>
            </a:r>
            <a:r>
              <a:rPr lang="en" sz="1050">
                <a:solidFill>
                  <a:srgbClr val="808080"/>
                </a:solidFill>
                <a:latin typeface="Consolas"/>
                <a:ea typeface="Consolas"/>
                <a:cs typeface="Consolas"/>
                <a:sym typeface="Consolas"/>
              </a:rPr>
              <a:t>&gt;</a:t>
            </a:r>
            <a:endParaRPr sz="1050">
              <a:solidFill>
                <a:srgbClr val="808080"/>
              </a:solidFill>
              <a:latin typeface="Consolas"/>
              <a:ea typeface="Consolas"/>
              <a:cs typeface="Consolas"/>
              <a:sym typeface="Consolas"/>
            </a:endParaRPr>
          </a:p>
          <a:p>
            <a:pPr indent="457200" lvl="0" marL="0" rtl="0" algn="l">
              <a:lnSpc>
                <a:spcPct val="100000"/>
              </a:lnSpc>
              <a:spcBef>
                <a:spcPts val="0"/>
              </a:spcBef>
              <a:spcAft>
                <a:spcPts val="0"/>
              </a:spcAft>
              <a:buNone/>
            </a:pPr>
            <a:r>
              <a:t/>
            </a:r>
            <a:endParaRPr sz="1050">
              <a:solidFill>
                <a:srgbClr val="808080"/>
              </a:solidFill>
              <a:latin typeface="Consolas"/>
              <a:ea typeface="Consolas"/>
              <a:cs typeface="Consolas"/>
              <a:sym typeface="Consolas"/>
            </a:endParaRPr>
          </a:p>
          <a:p>
            <a:pPr indent="0" lvl="0" marL="0" rtl="0" algn="l">
              <a:lnSpc>
                <a:spcPct val="100000"/>
              </a:lnSpc>
              <a:spcBef>
                <a:spcPts val="0"/>
              </a:spcBef>
              <a:spcAft>
                <a:spcPts val="0"/>
              </a:spcAft>
              <a:buNone/>
            </a:pPr>
            <a:r>
              <a:rPr lang="en"/>
              <a:t>Including Comments</a:t>
            </a:r>
            <a:endParaRPr/>
          </a:p>
          <a:p>
            <a:pPr indent="0" lvl="0" marL="0" rtl="0" algn="l">
              <a:lnSpc>
                <a:spcPct val="100000"/>
              </a:lnSpc>
              <a:spcBef>
                <a:spcPts val="1600"/>
              </a:spcBef>
              <a:spcAft>
                <a:spcPts val="0"/>
              </a:spcAft>
              <a:buNone/>
            </a:pPr>
            <a:r>
              <a:rPr lang="en"/>
              <a:t>	</a:t>
            </a:r>
            <a:r>
              <a:rPr lang="en" sz="1050">
                <a:solidFill>
                  <a:srgbClr val="9CDCFE"/>
                </a:solidFill>
                <a:latin typeface="Consolas"/>
                <a:ea typeface="Consolas"/>
                <a:cs typeface="Consolas"/>
                <a:sym typeface="Consolas"/>
              </a:rPr>
              <a:t>Single</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line</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comments</a:t>
            </a:r>
            <a:r>
              <a:rPr lang="en" sz="1050">
                <a:solidFill>
                  <a:srgbClr val="FFFFFF"/>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FFFFFF"/>
                </a:solidFill>
                <a:latin typeface="Consolas"/>
                <a:ea typeface="Consolas"/>
                <a:cs typeface="Consolas"/>
                <a:sym typeface="Consolas"/>
              </a:rPr>
              <a:t> </a:t>
            </a:r>
            <a:r>
              <a:rPr lang="en" sz="1050">
                <a:solidFill>
                  <a:srgbClr val="7CA668"/>
                </a:solidFill>
                <a:latin typeface="Consolas"/>
                <a:ea typeface="Consolas"/>
                <a:cs typeface="Consolas"/>
                <a:sym typeface="Consolas"/>
              </a:rPr>
              <a:t>//</a:t>
            </a:r>
            <a:endParaRPr sz="1050">
              <a:solidFill>
                <a:srgbClr val="7CA668"/>
              </a:solidFill>
              <a:latin typeface="Consolas"/>
              <a:ea typeface="Consolas"/>
              <a:cs typeface="Consolas"/>
              <a:sym typeface="Consolas"/>
            </a:endParaRPr>
          </a:p>
          <a:p>
            <a:pPr indent="457200" lvl="0" marL="0" rtl="0" algn="l">
              <a:lnSpc>
                <a:spcPct val="100000"/>
              </a:lnSpc>
              <a:spcBef>
                <a:spcPts val="1600"/>
              </a:spcBef>
              <a:spcAft>
                <a:spcPts val="0"/>
              </a:spcAft>
              <a:buNone/>
            </a:pPr>
            <a:r>
              <a:rPr lang="en" sz="1050">
                <a:solidFill>
                  <a:srgbClr val="9CDCFE"/>
                </a:solidFill>
                <a:latin typeface="Consolas"/>
                <a:ea typeface="Consolas"/>
                <a:cs typeface="Consolas"/>
                <a:sym typeface="Consolas"/>
              </a:rPr>
              <a:t>Multi</a:t>
            </a:r>
            <a:r>
              <a:rPr lang="en" sz="1050">
                <a:solidFill>
                  <a:srgbClr val="D4D4D4"/>
                </a:solidFill>
                <a:latin typeface="Consolas"/>
                <a:ea typeface="Consolas"/>
                <a:cs typeface="Consolas"/>
                <a:sym typeface="Consolas"/>
              </a:rPr>
              <a:t>-</a:t>
            </a:r>
            <a:r>
              <a:rPr lang="en" sz="1050">
                <a:solidFill>
                  <a:srgbClr val="9CDCFE"/>
                </a:solidFill>
                <a:latin typeface="Consolas"/>
                <a:ea typeface="Consolas"/>
                <a:cs typeface="Consolas"/>
                <a:sym typeface="Consolas"/>
              </a:rPr>
              <a:t>line</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comments</a:t>
            </a:r>
            <a:r>
              <a:rPr lang="en" sz="1050">
                <a:solidFill>
                  <a:srgbClr val="FFFFFF"/>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FFFFFF"/>
                </a:solidFill>
                <a:latin typeface="Consolas"/>
                <a:ea typeface="Consolas"/>
                <a:cs typeface="Consolas"/>
                <a:sym typeface="Consolas"/>
              </a:rPr>
              <a:t> </a:t>
            </a:r>
            <a:r>
              <a:rPr lang="en" sz="1050">
                <a:solidFill>
                  <a:srgbClr val="7CA668"/>
                </a:solidFill>
                <a:latin typeface="Consolas"/>
                <a:ea typeface="Consolas"/>
                <a:cs typeface="Consolas"/>
                <a:sym typeface="Consolas"/>
              </a:rPr>
              <a:t>/* comment here */</a:t>
            </a:r>
            <a:endParaRPr sz="1050">
              <a:solidFill>
                <a:srgbClr val="7CA668"/>
              </a:solidFill>
              <a:latin typeface="Consolas"/>
              <a:ea typeface="Consolas"/>
              <a:cs typeface="Consolas"/>
              <a:sym typeface="Consolas"/>
            </a:endParaRPr>
          </a:p>
          <a:p>
            <a:pPr indent="0" lvl="0" marL="0" rtl="0" algn="l">
              <a:spcBef>
                <a:spcPts val="0"/>
              </a:spcBef>
              <a:spcAft>
                <a:spcPts val="1600"/>
              </a:spcAft>
              <a:buNone/>
            </a:pPr>
            <a:r>
              <a:t/>
            </a:r>
            <a:endParaRPr/>
          </a:p>
        </p:txBody>
      </p:sp>
      <p:sp>
        <p:nvSpPr>
          <p:cNvPr id="437" name="Google Shape;437;p111"/>
          <p:cNvSpPr txBox="1"/>
          <p:nvPr>
            <p:ph idx="1" type="body"/>
          </p:nvPr>
        </p:nvSpPr>
        <p:spPr>
          <a:xfrm>
            <a:off x="311700" y="1025450"/>
            <a:ext cx="3812400" cy="362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What is JavaScript?</a:t>
            </a:r>
            <a:endParaRPr/>
          </a:p>
          <a:p>
            <a:pPr indent="0" lvl="0" marL="0" rtl="0" algn="l">
              <a:lnSpc>
                <a:spcPct val="100000"/>
              </a:lnSpc>
              <a:spcBef>
                <a:spcPts val="1600"/>
              </a:spcBef>
              <a:spcAft>
                <a:spcPts val="0"/>
              </a:spcAft>
              <a:buNone/>
            </a:pPr>
            <a:r>
              <a:rPr lang="en" sz="1400"/>
              <a:t>JavaScript is a scripting or programming language that allows you to implement complex things on web pages — every time a web page does more than just sit there and display static information for you to look at — displaying timely content updates, interactive maps, animated 2D/3D graphics, scrolling video jukeboxes, etc. — you can bet that JavaScript is probably involved. It is the third layer of the layer cake of standard web technologies, two of which (HTML and CSS) we have covered in much more detail in other parts of the Learning Area.</a:t>
            </a:r>
            <a:endParaRPr sz="1400"/>
          </a:p>
          <a:p>
            <a:pPr indent="457200" lvl="0" marL="0" rtl="0" algn="l">
              <a:lnSpc>
                <a:spcPct val="100000"/>
              </a:lnSpc>
              <a:spcBef>
                <a:spcPts val="1600"/>
              </a:spcBef>
              <a:spcAft>
                <a:spcPts val="0"/>
              </a:spcAft>
              <a:buNone/>
            </a:pPr>
            <a:r>
              <a:t/>
            </a:r>
            <a:endParaRPr sz="1050">
              <a:solidFill>
                <a:srgbClr val="808080"/>
              </a:solidFill>
              <a:latin typeface="Consolas"/>
              <a:ea typeface="Consolas"/>
              <a:cs typeface="Consolas"/>
              <a:sym typeface="Consolas"/>
            </a:endParaRPr>
          </a:p>
          <a:p>
            <a:pPr indent="0" lvl="0" marL="0" rtl="0" algn="l">
              <a:spcBef>
                <a:spcPts val="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3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Refining Selections</a:t>
            </a:r>
            <a:endParaRPr/>
          </a:p>
        </p:txBody>
      </p:sp>
      <p:sp>
        <p:nvSpPr>
          <p:cNvPr id="617" name="Google Shape;617;p138"/>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300">
                <a:solidFill>
                  <a:srgbClr val="6A9955"/>
                </a:solidFill>
                <a:latin typeface="Courier New"/>
                <a:ea typeface="Courier New"/>
                <a:cs typeface="Courier New"/>
                <a:sym typeface="Courier New"/>
              </a:rPr>
              <a:t>// Refining selections.</a:t>
            </a:r>
            <a:endParaRPr b="1" sz="1300">
              <a:solidFill>
                <a:srgbClr val="6A9955"/>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300">
                <a:solidFill>
                  <a:srgbClr val="D4D4D4"/>
                </a:solidFill>
                <a:latin typeface="Courier New"/>
                <a:ea typeface="Courier New"/>
                <a:cs typeface="Courier New"/>
                <a:sym typeface="Courier New"/>
              </a:rPr>
              <a:t>$( </a:t>
            </a:r>
            <a:r>
              <a:rPr b="1" lang="en" sz="1300">
                <a:solidFill>
                  <a:srgbClr val="CE9178"/>
                </a:solidFill>
                <a:latin typeface="Courier New"/>
                <a:ea typeface="Courier New"/>
                <a:cs typeface="Courier New"/>
                <a:sym typeface="Courier New"/>
              </a:rPr>
              <a:t>"div.foo"</a:t>
            </a:r>
            <a:r>
              <a:rPr b="1" lang="en" sz="1300">
                <a:solidFill>
                  <a:srgbClr val="D4D4D4"/>
                </a:solidFill>
                <a:latin typeface="Courier New"/>
                <a:ea typeface="Courier New"/>
                <a:cs typeface="Courier New"/>
                <a:sym typeface="Courier New"/>
              </a:rPr>
              <a:t> ).has( </a:t>
            </a:r>
            <a:r>
              <a:rPr b="1" lang="en" sz="1300">
                <a:solidFill>
                  <a:srgbClr val="CE9178"/>
                </a:solidFill>
                <a:latin typeface="Courier New"/>
                <a:ea typeface="Courier New"/>
                <a:cs typeface="Courier New"/>
                <a:sym typeface="Courier New"/>
              </a:rPr>
              <a:t>"p"</a:t>
            </a:r>
            <a:r>
              <a:rPr b="1" lang="en" sz="1300">
                <a:solidFill>
                  <a:srgbClr val="D4D4D4"/>
                </a:solidFill>
                <a:latin typeface="Courier New"/>
                <a:ea typeface="Courier New"/>
                <a:cs typeface="Courier New"/>
                <a:sym typeface="Courier New"/>
              </a:rPr>
              <a:t> );         </a:t>
            </a:r>
            <a:r>
              <a:rPr b="1" lang="en" sz="1300">
                <a:solidFill>
                  <a:srgbClr val="6A9955"/>
                </a:solidFill>
                <a:latin typeface="Courier New"/>
                <a:ea typeface="Courier New"/>
                <a:cs typeface="Courier New"/>
                <a:sym typeface="Courier New"/>
              </a:rPr>
              <a:t>// div.foo elements that contain &lt;p&gt; tags</a:t>
            </a:r>
            <a:endParaRPr b="1" sz="1300">
              <a:solidFill>
                <a:srgbClr val="6A9955"/>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300">
                <a:solidFill>
                  <a:srgbClr val="D4D4D4"/>
                </a:solidFill>
                <a:latin typeface="Courier New"/>
                <a:ea typeface="Courier New"/>
                <a:cs typeface="Courier New"/>
                <a:sym typeface="Courier New"/>
              </a:rPr>
              <a:t>$( </a:t>
            </a:r>
            <a:r>
              <a:rPr b="1" lang="en" sz="1300">
                <a:solidFill>
                  <a:srgbClr val="CE9178"/>
                </a:solidFill>
                <a:latin typeface="Courier New"/>
                <a:ea typeface="Courier New"/>
                <a:cs typeface="Courier New"/>
                <a:sym typeface="Courier New"/>
              </a:rPr>
              <a:t>"h1"</a:t>
            </a:r>
            <a:r>
              <a:rPr b="1" lang="en" sz="1300">
                <a:solidFill>
                  <a:srgbClr val="D4D4D4"/>
                </a:solidFill>
                <a:latin typeface="Courier New"/>
                <a:ea typeface="Courier New"/>
                <a:cs typeface="Courier New"/>
                <a:sym typeface="Courier New"/>
              </a:rPr>
              <a:t> ).not( </a:t>
            </a:r>
            <a:r>
              <a:rPr b="1" lang="en" sz="1300">
                <a:solidFill>
                  <a:srgbClr val="CE9178"/>
                </a:solidFill>
                <a:latin typeface="Courier New"/>
                <a:ea typeface="Courier New"/>
                <a:cs typeface="Courier New"/>
                <a:sym typeface="Courier New"/>
              </a:rPr>
              <a:t>".bar"</a:t>
            </a:r>
            <a:r>
              <a:rPr b="1" lang="en" sz="1300">
                <a:solidFill>
                  <a:srgbClr val="D4D4D4"/>
                </a:solidFill>
                <a:latin typeface="Courier New"/>
                <a:ea typeface="Courier New"/>
                <a:cs typeface="Courier New"/>
                <a:sym typeface="Courier New"/>
              </a:rPr>
              <a:t> );           </a:t>
            </a:r>
            <a:r>
              <a:rPr b="1" lang="en" sz="1300">
                <a:solidFill>
                  <a:srgbClr val="6A9955"/>
                </a:solidFill>
                <a:latin typeface="Courier New"/>
                <a:ea typeface="Courier New"/>
                <a:cs typeface="Courier New"/>
                <a:sym typeface="Courier New"/>
              </a:rPr>
              <a:t>// h1 elements that don't have a class of bar</a:t>
            </a:r>
            <a:endParaRPr b="1" sz="1300">
              <a:solidFill>
                <a:srgbClr val="6A9955"/>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300">
                <a:solidFill>
                  <a:srgbClr val="D4D4D4"/>
                </a:solidFill>
                <a:latin typeface="Courier New"/>
                <a:ea typeface="Courier New"/>
                <a:cs typeface="Courier New"/>
                <a:sym typeface="Courier New"/>
              </a:rPr>
              <a:t>$( </a:t>
            </a:r>
            <a:r>
              <a:rPr b="1" lang="en" sz="1300">
                <a:solidFill>
                  <a:srgbClr val="CE9178"/>
                </a:solidFill>
                <a:latin typeface="Courier New"/>
                <a:ea typeface="Courier New"/>
                <a:cs typeface="Courier New"/>
                <a:sym typeface="Courier New"/>
              </a:rPr>
              <a:t>"ul li"</a:t>
            </a:r>
            <a:r>
              <a:rPr b="1" lang="en" sz="1300">
                <a:solidFill>
                  <a:srgbClr val="D4D4D4"/>
                </a:solidFill>
                <a:latin typeface="Courier New"/>
                <a:ea typeface="Courier New"/>
                <a:cs typeface="Courier New"/>
                <a:sym typeface="Courier New"/>
              </a:rPr>
              <a:t> ).filter( </a:t>
            </a:r>
            <a:r>
              <a:rPr b="1" lang="en" sz="1300">
                <a:solidFill>
                  <a:srgbClr val="CE9178"/>
                </a:solidFill>
                <a:latin typeface="Courier New"/>
                <a:ea typeface="Courier New"/>
                <a:cs typeface="Courier New"/>
                <a:sym typeface="Courier New"/>
              </a:rPr>
              <a:t>".current"</a:t>
            </a:r>
            <a:r>
              <a:rPr b="1" lang="en" sz="1300">
                <a:solidFill>
                  <a:srgbClr val="D4D4D4"/>
                </a:solidFill>
                <a:latin typeface="Courier New"/>
                <a:ea typeface="Courier New"/>
                <a:cs typeface="Courier New"/>
                <a:sym typeface="Courier New"/>
              </a:rPr>
              <a:t> ); </a:t>
            </a:r>
            <a:r>
              <a:rPr b="1" lang="en" sz="1300">
                <a:solidFill>
                  <a:srgbClr val="6A9955"/>
                </a:solidFill>
                <a:latin typeface="Courier New"/>
                <a:ea typeface="Courier New"/>
                <a:cs typeface="Courier New"/>
                <a:sym typeface="Courier New"/>
              </a:rPr>
              <a:t>// unordered list items with class of current</a:t>
            </a:r>
            <a:endParaRPr b="1" sz="1300">
              <a:solidFill>
                <a:srgbClr val="6A9955"/>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300">
                <a:solidFill>
                  <a:srgbClr val="D4D4D4"/>
                </a:solidFill>
                <a:latin typeface="Courier New"/>
                <a:ea typeface="Courier New"/>
                <a:cs typeface="Courier New"/>
                <a:sym typeface="Courier New"/>
              </a:rPr>
              <a:t>$( </a:t>
            </a:r>
            <a:r>
              <a:rPr b="1" lang="en" sz="1300">
                <a:solidFill>
                  <a:srgbClr val="CE9178"/>
                </a:solidFill>
                <a:latin typeface="Courier New"/>
                <a:ea typeface="Courier New"/>
                <a:cs typeface="Courier New"/>
                <a:sym typeface="Courier New"/>
              </a:rPr>
              <a:t>"ul li"</a:t>
            </a:r>
            <a:r>
              <a:rPr b="1" lang="en" sz="1300">
                <a:solidFill>
                  <a:srgbClr val="D4D4D4"/>
                </a:solidFill>
                <a:latin typeface="Courier New"/>
                <a:ea typeface="Courier New"/>
                <a:cs typeface="Courier New"/>
                <a:sym typeface="Courier New"/>
              </a:rPr>
              <a:t> ).first();              </a:t>
            </a:r>
            <a:r>
              <a:rPr b="1" lang="en" sz="1300">
                <a:solidFill>
                  <a:srgbClr val="6A9955"/>
                </a:solidFill>
                <a:latin typeface="Courier New"/>
                <a:ea typeface="Courier New"/>
                <a:cs typeface="Courier New"/>
                <a:sym typeface="Courier New"/>
              </a:rPr>
              <a:t>// just the first unordered list item</a:t>
            </a:r>
            <a:endParaRPr b="1" sz="1300">
              <a:solidFill>
                <a:srgbClr val="6A9955"/>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300">
                <a:solidFill>
                  <a:srgbClr val="D4D4D4"/>
                </a:solidFill>
                <a:latin typeface="Courier New"/>
                <a:ea typeface="Courier New"/>
                <a:cs typeface="Courier New"/>
                <a:sym typeface="Courier New"/>
              </a:rPr>
              <a:t>$( </a:t>
            </a:r>
            <a:r>
              <a:rPr b="1" lang="en" sz="1300">
                <a:solidFill>
                  <a:srgbClr val="CE9178"/>
                </a:solidFill>
                <a:latin typeface="Courier New"/>
                <a:ea typeface="Courier New"/>
                <a:cs typeface="Courier New"/>
                <a:sym typeface="Courier New"/>
              </a:rPr>
              <a:t>"ul li"</a:t>
            </a:r>
            <a:r>
              <a:rPr b="1" lang="en" sz="1300">
                <a:solidFill>
                  <a:srgbClr val="D4D4D4"/>
                </a:solidFill>
                <a:latin typeface="Courier New"/>
                <a:ea typeface="Courier New"/>
                <a:cs typeface="Courier New"/>
                <a:sym typeface="Courier New"/>
              </a:rPr>
              <a:t> ).eq( </a:t>
            </a:r>
            <a:r>
              <a:rPr b="1" lang="en" sz="1300">
                <a:solidFill>
                  <a:srgbClr val="B5CEA8"/>
                </a:solidFill>
                <a:latin typeface="Courier New"/>
                <a:ea typeface="Courier New"/>
                <a:cs typeface="Courier New"/>
                <a:sym typeface="Courier New"/>
              </a:rPr>
              <a:t>5</a:t>
            </a:r>
            <a:r>
              <a:rPr b="1" lang="en" sz="1300">
                <a:solidFill>
                  <a:srgbClr val="D4D4D4"/>
                </a:solidFill>
                <a:latin typeface="Courier New"/>
                <a:ea typeface="Courier New"/>
                <a:cs typeface="Courier New"/>
                <a:sym typeface="Courier New"/>
              </a:rPr>
              <a:t> );              </a:t>
            </a:r>
            <a:r>
              <a:rPr b="1" lang="en" sz="1300">
                <a:solidFill>
                  <a:srgbClr val="6A9955"/>
                </a:solidFill>
                <a:latin typeface="Courier New"/>
                <a:ea typeface="Courier New"/>
                <a:cs typeface="Courier New"/>
                <a:sym typeface="Courier New"/>
              </a:rPr>
              <a:t>// the sixth</a:t>
            </a:r>
            <a:endParaRPr b="1"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3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Getter and Setter Methods</a:t>
            </a:r>
            <a:endParaRPr/>
          </a:p>
        </p:txBody>
      </p:sp>
      <p:sp>
        <p:nvSpPr>
          <p:cNvPr id="623" name="Google Shape;623;p139"/>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900"/>
              <a:t>jQuery methods often may be used both as </a:t>
            </a:r>
            <a:r>
              <a:rPr b="1" lang="en" sz="1900">
                <a:solidFill>
                  <a:srgbClr val="A4C2F4"/>
                </a:solidFill>
              </a:rPr>
              <a:t>getters</a:t>
            </a:r>
            <a:r>
              <a:rPr b="1" lang="en" sz="1900"/>
              <a:t> and </a:t>
            </a:r>
            <a:r>
              <a:rPr b="1" lang="en" sz="1900">
                <a:solidFill>
                  <a:srgbClr val="A4C2F4"/>
                </a:solidFill>
              </a:rPr>
              <a:t>setters</a:t>
            </a:r>
            <a:r>
              <a:rPr b="1" lang="en" sz="1900"/>
              <a:t>.</a:t>
            </a:r>
            <a:endParaRPr b="1" sz="1900"/>
          </a:p>
          <a:p>
            <a:pPr indent="0" lvl="0" marL="0" rtl="0" algn="l">
              <a:lnSpc>
                <a:spcPct val="150000"/>
              </a:lnSpc>
              <a:spcBef>
                <a:spcPts val="0"/>
              </a:spcBef>
              <a:spcAft>
                <a:spcPts val="0"/>
              </a:spcAft>
              <a:buNone/>
            </a:pPr>
            <a:r>
              <a:rPr b="1" lang="en" sz="1900"/>
              <a:t>Getters get the current element or value within them.</a:t>
            </a:r>
            <a:endParaRPr b="1" sz="1900"/>
          </a:p>
          <a:p>
            <a:pPr indent="0" lvl="0" marL="0" rtl="0" algn="l">
              <a:lnSpc>
                <a:spcPct val="150000"/>
              </a:lnSpc>
              <a:spcBef>
                <a:spcPts val="0"/>
              </a:spcBef>
              <a:spcAft>
                <a:spcPts val="0"/>
              </a:spcAft>
              <a:buNone/>
            </a:pPr>
            <a:r>
              <a:rPr b="1" lang="en" sz="1900"/>
              <a:t>Setters set the value with them, or an attribute.</a:t>
            </a:r>
            <a:endParaRPr b="1" sz="1900"/>
          </a:p>
          <a:p>
            <a:pPr indent="0" lvl="0" marL="457200" rtl="0" algn="l">
              <a:lnSpc>
                <a:spcPct val="100000"/>
              </a:lnSpc>
              <a:spcBef>
                <a:spcPts val="0"/>
              </a:spcBef>
              <a:spcAft>
                <a:spcPts val="0"/>
              </a:spcAft>
              <a:buNone/>
            </a:pPr>
            <a:r>
              <a:rPr b="1" lang="en" sz="1200">
                <a:solidFill>
                  <a:srgbClr val="6A9955"/>
                </a:solidFill>
                <a:latin typeface="Courier New"/>
                <a:ea typeface="Courier New"/>
                <a:cs typeface="Courier New"/>
                <a:sym typeface="Courier New"/>
              </a:rPr>
              <a:t>// The .html() method sets all the h1 elements' html to be "hello world":</a:t>
            </a:r>
            <a:endParaRPr b="1" sz="1200">
              <a:solidFill>
                <a:srgbClr val="6A9955"/>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1200">
                <a:solidFill>
                  <a:srgbClr val="D4D4D4"/>
                </a:solidFill>
                <a:latin typeface="Courier New"/>
                <a:ea typeface="Courier New"/>
                <a:cs typeface="Courier New"/>
                <a:sym typeface="Courier New"/>
              </a:rPr>
              <a:t>$( </a:t>
            </a:r>
            <a:r>
              <a:rPr b="1" lang="en" sz="1200">
                <a:solidFill>
                  <a:srgbClr val="CE9178"/>
                </a:solidFill>
                <a:latin typeface="Courier New"/>
                <a:ea typeface="Courier New"/>
                <a:cs typeface="Courier New"/>
                <a:sym typeface="Courier New"/>
              </a:rPr>
              <a:t>"h1"</a:t>
            </a:r>
            <a:r>
              <a:rPr b="1" lang="en" sz="1200">
                <a:solidFill>
                  <a:srgbClr val="D4D4D4"/>
                </a:solidFill>
                <a:latin typeface="Courier New"/>
                <a:ea typeface="Courier New"/>
                <a:cs typeface="Courier New"/>
                <a:sym typeface="Courier New"/>
              </a:rPr>
              <a:t> ).html( </a:t>
            </a:r>
            <a:r>
              <a:rPr b="1" lang="en" sz="1200">
                <a:solidFill>
                  <a:srgbClr val="CE9178"/>
                </a:solidFill>
                <a:latin typeface="Courier New"/>
                <a:ea typeface="Courier New"/>
                <a:cs typeface="Courier New"/>
                <a:sym typeface="Courier New"/>
              </a:rPr>
              <a:t>"hello world"</a:t>
            </a:r>
            <a:r>
              <a:rPr b="1" lang="en" sz="1200">
                <a:solidFill>
                  <a:srgbClr val="D4D4D4"/>
                </a:solidFill>
                <a:latin typeface="Courier New"/>
                <a:ea typeface="Courier New"/>
                <a:cs typeface="Courier New"/>
                <a:sym typeface="Courier New"/>
              </a:rPr>
              <a:t> );</a:t>
            </a:r>
            <a:endParaRPr b="1" sz="2200"/>
          </a:p>
          <a:p>
            <a:pPr indent="0" lvl="0" marL="457200" rtl="0" algn="l">
              <a:lnSpc>
                <a:spcPct val="100000"/>
              </a:lnSpc>
              <a:spcBef>
                <a:spcPts val="1000"/>
              </a:spcBef>
              <a:spcAft>
                <a:spcPts val="0"/>
              </a:spcAft>
              <a:buNone/>
            </a:pPr>
            <a:r>
              <a:rPr b="1" lang="en" sz="1200">
                <a:solidFill>
                  <a:srgbClr val="6A9955"/>
                </a:solidFill>
                <a:latin typeface="Courier New"/>
                <a:ea typeface="Courier New"/>
                <a:cs typeface="Courier New"/>
                <a:sym typeface="Courier New"/>
              </a:rPr>
              <a:t>// The .html() method returns the html of the first h1 element:</a:t>
            </a:r>
            <a:endParaRPr b="1" sz="1200">
              <a:solidFill>
                <a:srgbClr val="6A9955"/>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1200">
                <a:solidFill>
                  <a:srgbClr val="D4D4D4"/>
                </a:solidFill>
                <a:latin typeface="Courier New"/>
                <a:ea typeface="Courier New"/>
                <a:cs typeface="Courier New"/>
                <a:sym typeface="Courier New"/>
              </a:rPr>
              <a:t>$( </a:t>
            </a:r>
            <a:r>
              <a:rPr b="1" lang="en" sz="1200">
                <a:solidFill>
                  <a:srgbClr val="CE9178"/>
                </a:solidFill>
                <a:latin typeface="Courier New"/>
                <a:ea typeface="Courier New"/>
                <a:cs typeface="Courier New"/>
                <a:sym typeface="Courier New"/>
              </a:rPr>
              <a:t>"h1"</a:t>
            </a:r>
            <a:r>
              <a:rPr b="1" lang="en" sz="1200">
                <a:solidFill>
                  <a:srgbClr val="D4D4D4"/>
                </a:solidFill>
                <a:latin typeface="Courier New"/>
                <a:ea typeface="Courier New"/>
                <a:cs typeface="Courier New"/>
                <a:sym typeface="Courier New"/>
              </a:rPr>
              <a:t> ).html();</a:t>
            </a:r>
            <a:endParaRPr b="1" sz="12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1200">
                <a:solidFill>
                  <a:srgbClr val="6A9955"/>
                </a:solidFill>
                <a:latin typeface="Courier New"/>
                <a:ea typeface="Courier New"/>
                <a:cs typeface="Courier New"/>
                <a:sym typeface="Courier New"/>
              </a:rPr>
              <a:t>// &gt; "hello world"</a:t>
            </a:r>
            <a:endParaRPr b="1" sz="1200">
              <a:solidFill>
                <a:srgbClr val="6A9955"/>
              </a:solidFill>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b="1" sz="1200">
              <a:solidFill>
                <a:srgbClr val="6A9955"/>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500"/>
              <a:t>Note: Setters return a jQuery object, allowing you to continue calling more jQuery methods on your selection. Getters return whatever they were asked to get, so you can't continue to call jQuery methods on the value returned by the getter.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4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you do after selecting - CHAINING</a:t>
            </a:r>
            <a:endParaRPr/>
          </a:p>
        </p:txBody>
      </p:sp>
      <p:sp>
        <p:nvSpPr>
          <p:cNvPr id="629" name="Google Shape;629;p140"/>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If you call a method on a selection and that method returns a jQuery object, you can continue to call jQuery methods on the object without pausing for a semicolon. This practice is referred to as "chaining":</a:t>
            </a:r>
            <a:endParaRPr/>
          </a:p>
          <a:p>
            <a:pPr indent="0" lvl="0" marL="0" rtl="0" algn="l">
              <a:lnSpc>
                <a:spcPct val="100000"/>
              </a:lnSpc>
              <a:spcBef>
                <a:spcPts val="0"/>
              </a:spcBef>
              <a:spcAft>
                <a:spcPts val="0"/>
              </a:spcAft>
              <a:buNone/>
            </a:pPr>
            <a:r>
              <a:t/>
            </a:r>
            <a:endParaRPr/>
          </a:p>
          <a:p>
            <a:pPr indent="0" lvl="0" marL="0" rtl="0" algn="l">
              <a:lnSpc>
                <a:spcPct val="150000"/>
              </a:lnSpc>
              <a:spcBef>
                <a:spcPts val="0"/>
              </a:spcBef>
              <a:spcAft>
                <a:spcPts val="0"/>
              </a:spcAft>
              <a:buNone/>
            </a:pPr>
            <a:r>
              <a:rPr b="1" lang="en" sz="1400">
                <a:solidFill>
                  <a:srgbClr val="D4D4D4"/>
                </a:solidFill>
                <a:latin typeface="Courier New"/>
                <a:ea typeface="Courier New"/>
                <a:cs typeface="Courier New"/>
                <a:sym typeface="Courier New"/>
              </a:rPr>
              <a:t>$( </a:t>
            </a:r>
            <a:r>
              <a:rPr b="1" lang="en" sz="1400">
                <a:solidFill>
                  <a:srgbClr val="CE9178"/>
                </a:solidFill>
                <a:latin typeface="Courier New"/>
                <a:ea typeface="Courier New"/>
                <a:cs typeface="Courier New"/>
                <a:sym typeface="Courier New"/>
              </a:rPr>
              <a:t>"#content"</a:t>
            </a:r>
            <a:r>
              <a:rPr b="1" lang="en" sz="1400">
                <a:solidFill>
                  <a:srgbClr val="D4D4D4"/>
                </a:solidFill>
                <a:latin typeface="Courier New"/>
                <a:ea typeface="Courier New"/>
                <a:cs typeface="Courier New"/>
                <a:sym typeface="Courier New"/>
              </a:rPr>
              <a:t> ).find( </a:t>
            </a:r>
            <a:r>
              <a:rPr b="1" lang="en" sz="1400">
                <a:solidFill>
                  <a:srgbClr val="CE9178"/>
                </a:solidFill>
                <a:latin typeface="Courier New"/>
                <a:ea typeface="Courier New"/>
                <a:cs typeface="Courier New"/>
                <a:sym typeface="Courier New"/>
              </a:rPr>
              <a:t>"h3"</a:t>
            </a:r>
            <a:r>
              <a:rPr b="1" lang="en" sz="1400">
                <a:solidFill>
                  <a:srgbClr val="D4D4D4"/>
                </a:solidFill>
                <a:latin typeface="Courier New"/>
                <a:ea typeface="Courier New"/>
                <a:cs typeface="Courier New"/>
                <a:sym typeface="Courier New"/>
              </a:rPr>
              <a:t> ).eq( </a:t>
            </a:r>
            <a:r>
              <a:rPr b="1" lang="en" sz="1400">
                <a:solidFill>
                  <a:srgbClr val="B5CEA8"/>
                </a:solidFill>
                <a:latin typeface="Courier New"/>
                <a:ea typeface="Courier New"/>
                <a:cs typeface="Courier New"/>
                <a:sym typeface="Courier New"/>
              </a:rPr>
              <a:t>2</a:t>
            </a:r>
            <a:r>
              <a:rPr b="1" lang="en" sz="1400">
                <a:solidFill>
                  <a:srgbClr val="D4D4D4"/>
                </a:solidFill>
                <a:latin typeface="Courier New"/>
                <a:ea typeface="Courier New"/>
                <a:cs typeface="Courier New"/>
                <a:sym typeface="Courier New"/>
              </a:rPr>
              <a:t> ).html( </a:t>
            </a:r>
            <a:r>
              <a:rPr b="1" lang="en" sz="1400">
                <a:solidFill>
                  <a:srgbClr val="CE9178"/>
                </a:solidFill>
                <a:latin typeface="Courier New"/>
                <a:ea typeface="Courier New"/>
                <a:cs typeface="Courier New"/>
                <a:sym typeface="Courier New"/>
              </a:rPr>
              <a:t>"new text for the third h3!"</a:t>
            </a:r>
            <a:r>
              <a:rPr b="1" lang="en" sz="1400">
                <a:solidFill>
                  <a:srgbClr val="D4D4D4"/>
                </a:solidFill>
                <a:latin typeface="Courier New"/>
                <a:ea typeface="Courier New"/>
                <a:cs typeface="Courier New"/>
                <a:sym typeface="Courier New"/>
              </a:rPr>
              <a:t> );</a:t>
            </a:r>
            <a:endParaRPr b="1" sz="23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4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a:t>
            </a:r>
            <a:endParaRPr/>
          </a:p>
        </p:txBody>
      </p:sp>
      <p:sp>
        <p:nvSpPr>
          <p:cNvPr id="635" name="Google Shape;635;p141"/>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solidFill>
                  <a:srgbClr val="6A9955"/>
                </a:solidFill>
                <a:latin typeface="Courier New"/>
                <a:ea typeface="Courier New"/>
                <a:cs typeface="Courier New"/>
                <a:sym typeface="Courier New"/>
              </a:rPr>
              <a:t>// Event setup using a convenience method</a:t>
            </a:r>
            <a:endParaRPr b="1" sz="1500">
              <a:solidFill>
                <a:srgbClr val="6A9955"/>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500">
                <a:solidFill>
                  <a:srgbClr val="D4D4D4"/>
                </a:solidFill>
                <a:latin typeface="Courier New"/>
                <a:ea typeface="Courier New"/>
                <a:cs typeface="Courier New"/>
                <a:sym typeface="Courier New"/>
              </a:rPr>
              <a:t>$( </a:t>
            </a:r>
            <a:r>
              <a:rPr b="1" lang="en" sz="1500">
                <a:solidFill>
                  <a:srgbClr val="CE9178"/>
                </a:solidFill>
                <a:latin typeface="Courier New"/>
                <a:ea typeface="Courier New"/>
                <a:cs typeface="Courier New"/>
                <a:sym typeface="Courier New"/>
              </a:rPr>
              <a:t>"p"</a:t>
            </a:r>
            <a:r>
              <a:rPr b="1" lang="en" sz="1500">
                <a:solidFill>
                  <a:srgbClr val="D4D4D4"/>
                </a:solidFill>
                <a:latin typeface="Courier New"/>
                <a:ea typeface="Courier New"/>
                <a:cs typeface="Courier New"/>
                <a:sym typeface="Courier New"/>
              </a:rPr>
              <a:t> ).click(</a:t>
            </a:r>
            <a:r>
              <a:rPr b="1" lang="en" sz="1500">
                <a:solidFill>
                  <a:srgbClr val="569CD6"/>
                </a:solidFill>
                <a:latin typeface="Courier New"/>
                <a:ea typeface="Courier New"/>
                <a:cs typeface="Courier New"/>
                <a:sym typeface="Courier New"/>
              </a:rPr>
              <a:t>function</a:t>
            </a:r>
            <a:r>
              <a:rPr b="1" lang="en" sz="1500">
                <a:solidFill>
                  <a:srgbClr val="D4D4D4"/>
                </a:solidFill>
                <a:latin typeface="Courier New"/>
                <a:ea typeface="Courier New"/>
                <a:cs typeface="Courier New"/>
                <a:sym typeface="Courier New"/>
              </a:rPr>
              <a:t>() {</a:t>
            </a:r>
            <a:endParaRPr b="1" sz="15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500">
                <a:solidFill>
                  <a:srgbClr val="D4D4D4"/>
                </a:solidFill>
                <a:latin typeface="Courier New"/>
                <a:ea typeface="Courier New"/>
                <a:cs typeface="Courier New"/>
                <a:sym typeface="Courier New"/>
              </a:rPr>
              <a:t>   console.log( </a:t>
            </a:r>
            <a:r>
              <a:rPr b="1" lang="en" sz="1500">
                <a:solidFill>
                  <a:srgbClr val="CE9178"/>
                </a:solidFill>
                <a:latin typeface="Courier New"/>
                <a:ea typeface="Courier New"/>
                <a:cs typeface="Courier New"/>
                <a:sym typeface="Courier New"/>
              </a:rPr>
              <a:t>"You clicked a paragraph!"</a:t>
            </a:r>
            <a:r>
              <a:rPr b="1" lang="en" sz="1500">
                <a:solidFill>
                  <a:srgbClr val="D4D4D4"/>
                </a:solidFill>
                <a:latin typeface="Courier New"/>
                <a:ea typeface="Courier New"/>
                <a:cs typeface="Courier New"/>
                <a:sym typeface="Courier New"/>
              </a:rPr>
              <a:t> );</a:t>
            </a:r>
            <a:endParaRPr b="1" sz="15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500">
                <a:solidFill>
                  <a:srgbClr val="D4D4D4"/>
                </a:solidFill>
                <a:latin typeface="Courier New"/>
                <a:ea typeface="Courier New"/>
                <a:cs typeface="Courier New"/>
                <a:sym typeface="Courier New"/>
              </a:rPr>
              <a:t>});</a:t>
            </a:r>
            <a:endParaRPr b="1" sz="15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5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500">
                <a:solidFill>
                  <a:srgbClr val="6A9955"/>
                </a:solidFill>
                <a:latin typeface="Courier New"/>
                <a:ea typeface="Courier New"/>
                <a:cs typeface="Courier New"/>
                <a:sym typeface="Courier New"/>
              </a:rPr>
              <a:t>// Equivalent event setup using the `.on()` method</a:t>
            </a:r>
            <a:endParaRPr b="1" sz="1500">
              <a:solidFill>
                <a:srgbClr val="6A9955"/>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500">
                <a:solidFill>
                  <a:srgbClr val="D4D4D4"/>
                </a:solidFill>
                <a:latin typeface="Courier New"/>
                <a:ea typeface="Courier New"/>
                <a:cs typeface="Courier New"/>
                <a:sym typeface="Courier New"/>
              </a:rPr>
              <a:t>$( </a:t>
            </a:r>
            <a:r>
              <a:rPr b="1" lang="en" sz="1500">
                <a:solidFill>
                  <a:srgbClr val="CE9178"/>
                </a:solidFill>
                <a:latin typeface="Courier New"/>
                <a:ea typeface="Courier New"/>
                <a:cs typeface="Courier New"/>
                <a:sym typeface="Courier New"/>
              </a:rPr>
              <a:t>"ul"</a:t>
            </a:r>
            <a:r>
              <a:rPr b="1" lang="en" sz="1500">
                <a:solidFill>
                  <a:srgbClr val="D4D4D4"/>
                </a:solidFill>
                <a:latin typeface="Courier New"/>
                <a:ea typeface="Courier New"/>
                <a:cs typeface="Courier New"/>
                <a:sym typeface="Courier New"/>
              </a:rPr>
              <a:t> ).on( </a:t>
            </a:r>
            <a:r>
              <a:rPr b="1" lang="en" sz="1500">
                <a:solidFill>
                  <a:srgbClr val="CE9178"/>
                </a:solidFill>
                <a:latin typeface="Courier New"/>
                <a:ea typeface="Courier New"/>
                <a:cs typeface="Courier New"/>
                <a:sym typeface="Courier New"/>
              </a:rPr>
              <a:t>"click"</a:t>
            </a:r>
            <a:r>
              <a:rPr b="1" lang="en" sz="1500">
                <a:solidFill>
                  <a:srgbClr val="D4D4D4"/>
                </a:solidFill>
                <a:latin typeface="Courier New"/>
                <a:ea typeface="Courier New"/>
                <a:cs typeface="Courier New"/>
                <a:sym typeface="Courier New"/>
              </a:rPr>
              <a:t>, "li", </a:t>
            </a:r>
            <a:r>
              <a:rPr b="1" lang="en" sz="1500">
                <a:solidFill>
                  <a:srgbClr val="569CD6"/>
                </a:solidFill>
                <a:latin typeface="Courier New"/>
                <a:ea typeface="Courier New"/>
                <a:cs typeface="Courier New"/>
                <a:sym typeface="Courier New"/>
              </a:rPr>
              <a:t>function</a:t>
            </a:r>
            <a:r>
              <a:rPr b="1" lang="en" sz="1500">
                <a:solidFill>
                  <a:srgbClr val="D4D4D4"/>
                </a:solidFill>
                <a:latin typeface="Courier New"/>
                <a:ea typeface="Courier New"/>
                <a:cs typeface="Courier New"/>
                <a:sym typeface="Courier New"/>
              </a:rPr>
              <a:t>() {</a:t>
            </a:r>
            <a:endParaRPr b="1" sz="15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500">
                <a:solidFill>
                  <a:srgbClr val="D4D4D4"/>
                </a:solidFill>
                <a:latin typeface="Courier New"/>
                <a:ea typeface="Courier New"/>
                <a:cs typeface="Courier New"/>
                <a:sym typeface="Courier New"/>
              </a:rPr>
              <a:t>   console.log( </a:t>
            </a:r>
            <a:r>
              <a:rPr b="1" lang="en" sz="1500">
                <a:solidFill>
                  <a:srgbClr val="CE9178"/>
                </a:solidFill>
                <a:latin typeface="Courier New"/>
                <a:ea typeface="Courier New"/>
                <a:cs typeface="Courier New"/>
                <a:sym typeface="Courier New"/>
              </a:rPr>
              <a:t>"click"</a:t>
            </a:r>
            <a:r>
              <a:rPr b="1" lang="en" sz="1500">
                <a:solidFill>
                  <a:srgbClr val="D4D4D4"/>
                </a:solidFill>
                <a:latin typeface="Courier New"/>
                <a:ea typeface="Courier New"/>
                <a:cs typeface="Courier New"/>
                <a:sym typeface="Courier New"/>
              </a:rPr>
              <a:t> );</a:t>
            </a:r>
            <a:endParaRPr b="1" sz="15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500">
                <a:solidFill>
                  <a:srgbClr val="D4D4D4"/>
                </a:solidFill>
                <a:latin typeface="Courier New"/>
                <a:ea typeface="Courier New"/>
                <a:cs typeface="Courier New"/>
                <a:sym typeface="Courier New"/>
              </a:rPr>
              <a:t>});</a:t>
            </a:r>
            <a:endParaRPr b="1"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4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a:t>
            </a:r>
            <a:endParaRPr/>
          </a:p>
        </p:txBody>
      </p:sp>
      <p:sp>
        <p:nvSpPr>
          <p:cNvPr id="641" name="Google Shape;641;p142"/>
          <p:cNvSpPr txBox="1"/>
          <p:nvPr>
            <p:ph idx="1" type="body"/>
          </p:nvPr>
        </p:nvSpPr>
        <p:spPr>
          <a:xfrm>
            <a:off x="311700" y="923875"/>
            <a:ext cx="8520600" cy="3908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solidFill>
                  <a:srgbClr val="6A9955"/>
                </a:solidFill>
                <a:latin typeface="Courier New"/>
                <a:ea typeface="Courier New"/>
                <a:cs typeface="Courier New"/>
                <a:sym typeface="Courier New"/>
              </a:rPr>
              <a:t>// Preventing a link from being followed</a:t>
            </a:r>
            <a:endParaRPr b="1" sz="1700">
              <a:solidFill>
                <a:srgbClr val="6A9955"/>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700">
                <a:solidFill>
                  <a:srgbClr val="D4D4D4"/>
                </a:solidFill>
                <a:latin typeface="Courier New"/>
                <a:ea typeface="Courier New"/>
                <a:cs typeface="Courier New"/>
                <a:sym typeface="Courier New"/>
              </a:rPr>
              <a:t>$( </a:t>
            </a:r>
            <a:r>
              <a:rPr b="1" lang="en" sz="1700">
                <a:solidFill>
                  <a:srgbClr val="CE9178"/>
                </a:solidFill>
                <a:latin typeface="Courier New"/>
                <a:ea typeface="Courier New"/>
                <a:cs typeface="Courier New"/>
                <a:sym typeface="Courier New"/>
              </a:rPr>
              <a:t>"a"</a:t>
            </a:r>
            <a:r>
              <a:rPr b="1" lang="en" sz="1700">
                <a:solidFill>
                  <a:srgbClr val="D4D4D4"/>
                </a:solidFill>
                <a:latin typeface="Courier New"/>
                <a:ea typeface="Courier New"/>
                <a:cs typeface="Courier New"/>
                <a:sym typeface="Courier New"/>
              </a:rPr>
              <a:t> ).click(</a:t>
            </a:r>
            <a:r>
              <a:rPr b="1" lang="en" sz="1700">
                <a:solidFill>
                  <a:srgbClr val="569CD6"/>
                </a:solidFill>
                <a:latin typeface="Courier New"/>
                <a:ea typeface="Courier New"/>
                <a:cs typeface="Courier New"/>
                <a:sym typeface="Courier New"/>
              </a:rPr>
              <a:t>function</a:t>
            </a:r>
            <a:r>
              <a:rPr b="1" lang="en" sz="1700">
                <a:solidFill>
                  <a:srgbClr val="D4D4D4"/>
                </a:solidFill>
                <a:latin typeface="Courier New"/>
                <a:ea typeface="Courier New"/>
                <a:cs typeface="Courier New"/>
                <a:sym typeface="Courier New"/>
              </a:rPr>
              <a:t>( event ) {</a:t>
            </a:r>
            <a:endParaRPr b="1" sz="17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700">
                <a:solidFill>
                  <a:srgbClr val="D4D4D4"/>
                </a:solidFill>
                <a:latin typeface="Courier New"/>
                <a:ea typeface="Courier New"/>
                <a:cs typeface="Courier New"/>
                <a:sym typeface="Courier New"/>
              </a:rPr>
              <a:t>   </a:t>
            </a:r>
            <a:r>
              <a:rPr b="1" lang="en" sz="1700">
                <a:solidFill>
                  <a:srgbClr val="569CD6"/>
                </a:solidFill>
                <a:latin typeface="Courier New"/>
                <a:ea typeface="Courier New"/>
                <a:cs typeface="Courier New"/>
                <a:sym typeface="Courier New"/>
              </a:rPr>
              <a:t>var</a:t>
            </a:r>
            <a:r>
              <a:rPr b="1" lang="en" sz="1700">
                <a:solidFill>
                  <a:srgbClr val="D4D4D4"/>
                </a:solidFill>
                <a:latin typeface="Courier New"/>
                <a:ea typeface="Courier New"/>
                <a:cs typeface="Courier New"/>
                <a:sym typeface="Courier New"/>
              </a:rPr>
              <a:t> elem = $( </a:t>
            </a:r>
            <a:r>
              <a:rPr b="1" lang="en" sz="1700">
                <a:solidFill>
                  <a:srgbClr val="569CD6"/>
                </a:solidFill>
                <a:latin typeface="Courier New"/>
                <a:ea typeface="Courier New"/>
                <a:cs typeface="Courier New"/>
                <a:sym typeface="Courier New"/>
              </a:rPr>
              <a:t>this</a:t>
            </a:r>
            <a:r>
              <a:rPr b="1" lang="en" sz="1700">
                <a:solidFill>
                  <a:srgbClr val="D4D4D4"/>
                </a:solidFill>
                <a:latin typeface="Courier New"/>
                <a:ea typeface="Courier New"/>
                <a:cs typeface="Courier New"/>
                <a:sym typeface="Courier New"/>
              </a:rPr>
              <a:t> );   </a:t>
            </a:r>
            <a:r>
              <a:rPr b="1" lang="en" sz="1700">
                <a:solidFill>
                  <a:srgbClr val="6A9955"/>
                </a:solidFill>
                <a:latin typeface="Courier New"/>
                <a:ea typeface="Courier New"/>
                <a:cs typeface="Courier New"/>
                <a:sym typeface="Courier New"/>
              </a:rPr>
              <a:t>  // this refers to the node "a"</a:t>
            </a:r>
            <a:endParaRPr b="1" sz="1700">
              <a:solidFill>
                <a:srgbClr val="6A9955"/>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700">
                <a:solidFill>
                  <a:srgbClr val="D4D4D4"/>
                </a:solidFill>
                <a:latin typeface="Courier New"/>
                <a:ea typeface="Courier New"/>
                <a:cs typeface="Courier New"/>
                <a:sym typeface="Courier New"/>
              </a:rPr>
              <a:t>   </a:t>
            </a:r>
            <a:r>
              <a:rPr b="1" lang="en" sz="1700">
                <a:solidFill>
                  <a:srgbClr val="569CD6"/>
                </a:solidFill>
                <a:latin typeface="Courier New"/>
                <a:ea typeface="Courier New"/>
                <a:cs typeface="Courier New"/>
                <a:sym typeface="Courier New"/>
              </a:rPr>
              <a:t>if</a:t>
            </a:r>
            <a:r>
              <a:rPr b="1" lang="en" sz="1700">
                <a:solidFill>
                  <a:srgbClr val="D4D4D4"/>
                </a:solidFill>
                <a:latin typeface="Courier New"/>
                <a:ea typeface="Courier New"/>
                <a:cs typeface="Courier New"/>
                <a:sym typeface="Courier New"/>
              </a:rPr>
              <a:t> ( elem.attr( </a:t>
            </a:r>
            <a:r>
              <a:rPr b="1" lang="en" sz="1700">
                <a:solidFill>
                  <a:srgbClr val="CE9178"/>
                </a:solidFill>
                <a:latin typeface="Courier New"/>
                <a:ea typeface="Courier New"/>
                <a:cs typeface="Courier New"/>
                <a:sym typeface="Courier New"/>
              </a:rPr>
              <a:t>"href"</a:t>
            </a:r>
            <a:r>
              <a:rPr b="1" lang="en" sz="1700">
                <a:solidFill>
                  <a:srgbClr val="D4D4D4"/>
                </a:solidFill>
                <a:latin typeface="Courier New"/>
                <a:ea typeface="Courier New"/>
                <a:cs typeface="Courier New"/>
                <a:sym typeface="Courier New"/>
              </a:rPr>
              <a:t> ).match(</a:t>
            </a:r>
            <a:r>
              <a:rPr b="1" lang="en" sz="1700">
                <a:solidFill>
                  <a:srgbClr val="D16969"/>
                </a:solidFill>
                <a:latin typeface="Courier New"/>
                <a:ea typeface="Courier New"/>
                <a:cs typeface="Courier New"/>
                <a:sym typeface="Courier New"/>
              </a:rPr>
              <a:t> /dirty/</a:t>
            </a:r>
            <a:r>
              <a:rPr b="1" lang="en" sz="1700">
                <a:solidFill>
                  <a:srgbClr val="D4D4D4"/>
                </a:solidFill>
                <a:latin typeface="Courier New"/>
                <a:ea typeface="Courier New"/>
                <a:cs typeface="Courier New"/>
                <a:sym typeface="Courier New"/>
              </a:rPr>
              <a:t> ) ) {</a:t>
            </a:r>
            <a:endParaRPr b="1" sz="17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700">
                <a:solidFill>
                  <a:srgbClr val="D4D4D4"/>
                </a:solidFill>
                <a:latin typeface="Courier New"/>
                <a:ea typeface="Courier New"/>
                <a:cs typeface="Courier New"/>
                <a:sym typeface="Courier New"/>
              </a:rPr>
              <a:t>       event.preventDefault();</a:t>
            </a:r>
            <a:endParaRPr b="1" sz="17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700">
                <a:solidFill>
                  <a:srgbClr val="D4D4D4"/>
                </a:solidFill>
                <a:latin typeface="Courier New"/>
                <a:ea typeface="Courier New"/>
                <a:cs typeface="Courier New"/>
                <a:sym typeface="Courier New"/>
              </a:rPr>
              <a:t>       elem.addClass( </a:t>
            </a:r>
            <a:r>
              <a:rPr b="1" lang="en" sz="1700">
                <a:solidFill>
                  <a:srgbClr val="CE9178"/>
                </a:solidFill>
                <a:latin typeface="Courier New"/>
                <a:ea typeface="Courier New"/>
                <a:cs typeface="Courier New"/>
                <a:sym typeface="Courier New"/>
              </a:rPr>
              <a:t>"dirty"</a:t>
            </a:r>
            <a:r>
              <a:rPr b="1" lang="en" sz="1700">
                <a:solidFill>
                  <a:srgbClr val="D4D4D4"/>
                </a:solidFill>
                <a:latin typeface="Courier New"/>
                <a:ea typeface="Courier New"/>
                <a:cs typeface="Courier New"/>
                <a:sym typeface="Courier New"/>
              </a:rPr>
              <a:t> );</a:t>
            </a:r>
            <a:endParaRPr b="1" sz="17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700">
                <a:solidFill>
                  <a:srgbClr val="D4D4D4"/>
                </a:solidFill>
                <a:latin typeface="Courier New"/>
                <a:ea typeface="Courier New"/>
                <a:cs typeface="Courier New"/>
                <a:sym typeface="Courier New"/>
              </a:rPr>
              <a:t>   }</a:t>
            </a:r>
            <a:endParaRPr b="1" sz="17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700">
                <a:solidFill>
                  <a:srgbClr val="D4D4D4"/>
                </a:solidFill>
                <a:latin typeface="Courier New"/>
                <a:ea typeface="Courier New"/>
                <a:cs typeface="Courier New"/>
                <a:sym typeface="Courier New"/>
              </a:rPr>
              <a:t>});</a:t>
            </a:r>
            <a:endParaRPr b="1" sz="17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7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400">
                <a:solidFill>
                  <a:srgbClr val="D4D4D4"/>
                </a:solidFill>
                <a:latin typeface="Courier New"/>
                <a:ea typeface="Courier New"/>
                <a:cs typeface="Courier New"/>
                <a:sym typeface="Courier New"/>
              </a:rPr>
              <a:t>Ref: </a:t>
            </a:r>
            <a:r>
              <a:rPr lang="en" sz="1400">
                <a:solidFill>
                  <a:srgbClr val="A4C2F4"/>
                </a:solidFill>
                <a:uFill>
                  <a:noFill/>
                </a:uFill>
                <a:latin typeface="Consolas"/>
                <a:ea typeface="Consolas"/>
                <a:cs typeface="Consolas"/>
                <a:sym typeface="Consolas"/>
                <a:hlinkClick r:id="rId3"/>
              </a:rPr>
              <a:t>http://learn.jquery.com/events/event-basics/</a:t>
            </a:r>
            <a:endParaRPr b="1" sz="1400">
              <a:solidFill>
                <a:srgbClr val="A4C2F4"/>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4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Utility Methods (different from selection)</a:t>
            </a:r>
            <a:endParaRPr/>
          </a:p>
        </p:txBody>
      </p:sp>
      <p:sp>
        <p:nvSpPr>
          <p:cNvPr id="647" name="Google Shape;647;p143"/>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solidFill>
                  <a:srgbClr val="6A9955"/>
                </a:solidFill>
                <a:latin typeface="Courier New"/>
                <a:ea typeface="Courier New"/>
                <a:cs typeface="Courier New"/>
                <a:sym typeface="Courier New"/>
              </a:rPr>
              <a:t>// Returns "lots of extra whitespace"</a:t>
            </a:r>
            <a:endParaRPr b="1" sz="1500">
              <a:solidFill>
                <a:srgbClr val="6A9955"/>
              </a:solidFill>
              <a:latin typeface="Courier New"/>
              <a:ea typeface="Courier New"/>
              <a:cs typeface="Courier New"/>
              <a:sym typeface="Courier New"/>
            </a:endParaRPr>
          </a:p>
          <a:p>
            <a:pPr indent="457200" lvl="0" marL="0" rtl="0" algn="l">
              <a:lnSpc>
                <a:spcPct val="150000"/>
              </a:lnSpc>
              <a:spcBef>
                <a:spcPts val="0"/>
              </a:spcBef>
              <a:spcAft>
                <a:spcPts val="0"/>
              </a:spcAft>
              <a:buNone/>
            </a:pPr>
            <a:r>
              <a:rPr b="1" lang="en" sz="1500">
                <a:solidFill>
                  <a:srgbClr val="D4D4D4"/>
                </a:solidFill>
                <a:latin typeface="Courier New"/>
                <a:ea typeface="Courier New"/>
                <a:cs typeface="Courier New"/>
                <a:sym typeface="Courier New"/>
              </a:rPr>
              <a:t>$.trim( </a:t>
            </a:r>
            <a:r>
              <a:rPr b="1" lang="en" sz="1500">
                <a:solidFill>
                  <a:srgbClr val="CE9178"/>
                </a:solidFill>
                <a:latin typeface="Courier New"/>
                <a:ea typeface="Courier New"/>
                <a:cs typeface="Courier New"/>
                <a:sym typeface="Courier New"/>
              </a:rPr>
              <a:t>"    lots of extra whitespace    "</a:t>
            </a:r>
            <a:r>
              <a:rPr b="1" lang="en" sz="1500">
                <a:solidFill>
                  <a:srgbClr val="D4D4D4"/>
                </a:solidFill>
                <a:latin typeface="Courier New"/>
                <a:ea typeface="Courier New"/>
                <a:cs typeface="Courier New"/>
                <a:sym typeface="Courier New"/>
              </a:rPr>
              <a:t> );</a:t>
            </a:r>
            <a:endParaRPr b="1" sz="15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5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500">
                <a:solidFill>
                  <a:srgbClr val="6A9955"/>
                </a:solidFill>
                <a:latin typeface="Courier New"/>
                <a:ea typeface="Courier New"/>
                <a:cs typeface="Courier New"/>
                <a:sym typeface="Courier New"/>
              </a:rPr>
              <a:t>// Returns true for these ...</a:t>
            </a:r>
            <a:endParaRPr b="1" sz="1500">
              <a:solidFill>
                <a:srgbClr val="D4D4D4"/>
              </a:solidFill>
              <a:latin typeface="Courier New"/>
              <a:ea typeface="Courier New"/>
              <a:cs typeface="Courier New"/>
              <a:sym typeface="Courier New"/>
            </a:endParaRPr>
          </a:p>
          <a:p>
            <a:pPr indent="457200" lvl="0" marL="0" rtl="0" algn="l">
              <a:lnSpc>
                <a:spcPct val="100000"/>
              </a:lnSpc>
              <a:spcBef>
                <a:spcPts val="0"/>
              </a:spcBef>
              <a:spcAft>
                <a:spcPts val="0"/>
              </a:spcAft>
              <a:buNone/>
            </a:pPr>
            <a:r>
              <a:rPr b="1" lang="en" sz="1600">
                <a:solidFill>
                  <a:srgbClr val="D4D4D4"/>
                </a:solidFill>
                <a:latin typeface="Courier New"/>
                <a:ea typeface="Courier New"/>
                <a:cs typeface="Courier New"/>
                <a:sym typeface="Courier New"/>
              </a:rPr>
              <a:t>$.isArray([]);</a:t>
            </a:r>
            <a:endParaRPr b="1" sz="1600">
              <a:solidFill>
                <a:srgbClr val="6A9955"/>
              </a:solidFill>
              <a:latin typeface="Courier New"/>
              <a:ea typeface="Courier New"/>
              <a:cs typeface="Courier New"/>
              <a:sym typeface="Courier New"/>
            </a:endParaRPr>
          </a:p>
          <a:p>
            <a:pPr indent="457200" lvl="0" marL="0" rtl="0" algn="l">
              <a:lnSpc>
                <a:spcPct val="100000"/>
              </a:lnSpc>
              <a:spcBef>
                <a:spcPts val="0"/>
              </a:spcBef>
              <a:spcAft>
                <a:spcPts val="0"/>
              </a:spcAft>
              <a:buNone/>
            </a:pPr>
            <a:r>
              <a:rPr b="1" lang="en" sz="1600">
                <a:solidFill>
                  <a:srgbClr val="D4D4D4"/>
                </a:solidFill>
                <a:latin typeface="Courier New"/>
                <a:ea typeface="Courier New"/>
                <a:cs typeface="Courier New"/>
                <a:sym typeface="Courier New"/>
              </a:rPr>
              <a:t>$.isFunction(</a:t>
            </a:r>
            <a:r>
              <a:rPr b="1" lang="en" sz="1600">
                <a:solidFill>
                  <a:srgbClr val="569CD6"/>
                </a:solidFill>
                <a:latin typeface="Courier New"/>
                <a:ea typeface="Courier New"/>
                <a:cs typeface="Courier New"/>
                <a:sym typeface="Courier New"/>
              </a:rPr>
              <a:t>function</a:t>
            </a:r>
            <a:r>
              <a:rPr b="1" lang="en" sz="1600">
                <a:solidFill>
                  <a:srgbClr val="D4D4D4"/>
                </a:solidFill>
                <a:latin typeface="Courier New"/>
                <a:ea typeface="Courier New"/>
                <a:cs typeface="Courier New"/>
                <a:sym typeface="Courier New"/>
              </a:rPr>
              <a:t>() {});</a:t>
            </a:r>
            <a:endParaRPr b="1" sz="1600">
              <a:solidFill>
                <a:srgbClr val="6A9955"/>
              </a:solidFill>
              <a:latin typeface="Courier New"/>
              <a:ea typeface="Courier New"/>
              <a:cs typeface="Courier New"/>
              <a:sym typeface="Courier New"/>
            </a:endParaRPr>
          </a:p>
          <a:p>
            <a:pPr indent="457200" lvl="0" marL="0" rtl="0" algn="l">
              <a:lnSpc>
                <a:spcPct val="100000"/>
              </a:lnSpc>
              <a:spcBef>
                <a:spcPts val="0"/>
              </a:spcBef>
              <a:spcAft>
                <a:spcPts val="0"/>
              </a:spcAft>
              <a:buNone/>
            </a:pPr>
            <a:r>
              <a:rPr b="1" lang="en" sz="1600">
                <a:solidFill>
                  <a:srgbClr val="D4D4D4"/>
                </a:solidFill>
                <a:latin typeface="Courier New"/>
                <a:ea typeface="Courier New"/>
                <a:cs typeface="Courier New"/>
                <a:sym typeface="Courier New"/>
              </a:rPr>
              <a:t>$.isNumeric(</a:t>
            </a:r>
            <a:r>
              <a:rPr b="1" lang="en" sz="1600">
                <a:solidFill>
                  <a:srgbClr val="B5CEA8"/>
                </a:solidFill>
                <a:latin typeface="Courier New"/>
                <a:ea typeface="Courier New"/>
                <a:cs typeface="Courier New"/>
                <a:sym typeface="Courier New"/>
              </a:rPr>
              <a:t>3.14</a:t>
            </a:r>
            <a:r>
              <a:rPr b="1" lang="en" sz="1600">
                <a:solidFill>
                  <a:srgbClr val="D4D4D4"/>
                </a:solidFill>
                <a:latin typeface="Courier New"/>
                <a:ea typeface="Courier New"/>
                <a:cs typeface="Courier New"/>
                <a:sym typeface="Courier New"/>
              </a:rPr>
              <a:t>);</a:t>
            </a:r>
            <a:endParaRPr b="1" sz="1600">
              <a:solidFill>
                <a:srgbClr val="6A9955"/>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500">
              <a:solidFill>
                <a:srgbClr val="D4D4D4"/>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Bash - Command Line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4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files and folders</a:t>
            </a:r>
            <a:endParaRPr/>
          </a:p>
        </p:txBody>
      </p:sp>
      <p:sp>
        <p:nvSpPr>
          <p:cNvPr id="658" name="Google Shape;658;p145"/>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a:p>
            <a:pPr indent="0" lvl="0" marL="457200" rtl="0" algn="l">
              <a:spcBef>
                <a:spcPts val="1600"/>
              </a:spcBef>
              <a:spcAft>
                <a:spcPts val="0"/>
              </a:spcAft>
              <a:buNone/>
            </a:pPr>
            <a:r>
              <a:rPr lang="en">
                <a:latin typeface="Consolas"/>
                <a:ea typeface="Consolas"/>
                <a:cs typeface="Consolas"/>
                <a:sym typeface="Consolas"/>
              </a:rPr>
              <a:t>ls        </a:t>
            </a:r>
            <a:r>
              <a:rPr lang="en">
                <a:solidFill>
                  <a:srgbClr val="B7B7B7"/>
                </a:solidFill>
                <a:latin typeface="Consolas"/>
                <a:ea typeface="Consolas"/>
                <a:cs typeface="Consolas"/>
                <a:sym typeface="Consolas"/>
              </a:rPr>
              <a:t># short file list</a:t>
            </a:r>
            <a:endParaRPr>
              <a:solidFill>
                <a:srgbClr val="B7B7B7"/>
              </a:solidFill>
              <a:latin typeface="Consolas"/>
              <a:ea typeface="Consolas"/>
              <a:cs typeface="Consolas"/>
              <a:sym typeface="Consolas"/>
            </a:endParaRPr>
          </a:p>
          <a:p>
            <a:pPr indent="0" lvl="0" marL="457200" rtl="0" algn="l">
              <a:spcBef>
                <a:spcPts val="1600"/>
              </a:spcBef>
              <a:spcAft>
                <a:spcPts val="0"/>
              </a:spcAft>
              <a:buNone/>
            </a:pPr>
            <a:r>
              <a:rPr lang="en">
                <a:latin typeface="Consolas"/>
                <a:ea typeface="Consolas"/>
                <a:cs typeface="Consolas"/>
                <a:sym typeface="Consolas"/>
              </a:rPr>
              <a:t>ls -a     </a:t>
            </a:r>
            <a:r>
              <a:rPr lang="en">
                <a:solidFill>
                  <a:srgbClr val="B7B7B7"/>
                </a:solidFill>
                <a:latin typeface="Consolas"/>
                <a:ea typeface="Consolas"/>
                <a:cs typeface="Consolas"/>
                <a:sym typeface="Consolas"/>
              </a:rPr>
              <a:t># show hidden files</a:t>
            </a:r>
            <a:endParaRPr>
              <a:solidFill>
                <a:srgbClr val="B7B7B7"/>
              </a:solidFill>
              <a:latin typeface="Consolas"/>
              <a:ea typeface="Consolas"/>
              <a:cs typeface="Consolas"/>
              <a:sym typeface="Consolas"/>
            </a:endParaRPr>
          </a:p>
          <a:p>
            <a:pPr indent="0" lvl="0" marL="457200" rtl="0" algn="l">
              <a:spcBef>
                <a:spcPts val="1600"/>
              </a:spcBef>
              <a:spcAft>
                <a:spcPts val="1600"/>
              </a:spcAft>
              <a:buNone/>
            </a:pPr>
            <a:r>
              <a:rPr lang="en">
                <a:latin typeface="Consolas"/>
                <a:ea typeface="Consolas"/>
                <a:cs typeface="Consolas"/>
                <a:sym typeface="Consolas"/>
              </a:rPr>
              <a:t>ls -l     </a:t>
            </a:r>
            <a:r>
              <a:rPr lang="en">
                <a:solidFill>
                  <a:srgbClr val="B7B7B7"/>
                </a:solidFill>
                <a:latin typeface="Consolas"/>
                <a:ea typeface="Consolas"/>
                <a:cs typeface="Consolas"/>
                <a:sym typeface="Consolas"/>
              </a:rPr>
              <a:t># show long form file and folder list</a:t>
            </a:r>
            <a:endParaRPr>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4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directory (cd)</a:t>
            </a:r>
            <a:endParaRPr/>
          </a:p>
        </p:txBody>
      </p:sp>
      <p:sp>
        <p:nvSpPr>
          <p:cNvPr id="664" name="Google Shape;664;p146"/>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nsolas"/>
                <a:ea typeface="Consolas"/>
                <a:cs typeface="Consolas"/>
                <a:sym typeface="Consolas"/>
              </a:rPr>
              <a:t>cd            </a:t>
            </a:r>
            <a:r>
              <a:rPr lang="en" sz="1300">
                <a:solidFill>
                  <a:srgbClr val="999999"/>
                </a:solidFill>
                <a:latin typeface="Consolas"/>
                <a:ea typeface="Consolas"/>
                <a:cs typeface="Consolas"/>
                <a:sym typeface="Consolas"/>
              </a:rPr>
              <a:t># Change Directory to the path specified</a:t>
            </a:r>
            <a:endParaRPr sz="1300">
              <a:solidFill>
                <a:srgbClr val="999999"/>
              </a:solidFill>
              <a:latin typeface="Consolas"/>
              <a:ea typeface="Consolas"/>
              <a:cs typeface="Consolas"/>
              <a:sym typeface="Consolas"/>
            </a:endParaRPr>
          </a:p>
          <a:p>
            <a:pPr indent="0" lvl="0" marL="0" rtl="0" algn="l">
              <a:spcBef>
                <a:spcPts val="1600"/>
              </a:spcBef>
              <a:spcAft>
                <a:spcPts val="0"/>
              </a:spcAft>
              <a:buNone/>
            </a:pPr>
            <a:r>
              <a:rPr lang="en" sz="1300">
                <a:latin typeface="Consolas"/>
                <a:ea typeface="Consolas"/>
                <a:cs typeface="Consolas"/>
                <a:sym typeface="Consolas"/>
              </a:rPr>
              <a:t>.             </a:t>
            </a:r>
            <a:r>
              <a:rPr lang="en" sz="1300">
                <a:solidFill>
                  <a:srgbClr val="999999"/>
                </a:solidFill>
                <a:latin typeface="Consolas"/>
                <a:ea typeface="Consolas"/>
                <a:cs typeface="Consolas"/>
                <a:sym typeface="Consolas"/>
              </a:rPr>
              <a:t># refers to the current directory e.g.    ./projects</a:t>
            </a:r>
            <a:endParaRPr sz="1300">
              <a:solidFill>
                <a:srgbClr val="999999"/>
              </a:solidFill>
              <a:latin typeface="Consolas"/>
              <a:ea typeface="Consolas"/>
              <a:cs typeface="Consolas"/>
              <a:sym typeface="Consolas"/>
            </a:endParaRPr>
          </a:p>
          <a:p>
            <a:pPr indent="0" lvl="0" marL="0" rtl="0" algn="l">
              <a:spcBef>
                <a:spcPts val="1600"/>
              </a:spcBef>
              <a:spcAft>
                <a:spcPts val="0"/>
              </a:spcAft>
              <a:buNone/>
            </a:pPr>
            <a:r>
              <a:rPr lang="en" sz="1300">
                <a:latin typeface="Consolas"/>
                <a:ea typeface="Consolas"/>
                <a:cs typeface="Consolas"/>
                <a:sym typeface="Consolas"/>
              </a:rPr>
              <a:t>..          </a:t>
            </a:r>
            <a:r>
              <a:rPr lang="en" sz="1300">
                <a:solidFill>
                  <a:srgbClr val="999999"/>
                </a:solidFill>
                <a:latin typeface="Consolas"/>
                <a:ea typeface="Consolas"/>
                <a:cs typeface="Consolas"/>
                <a:sym typeface="Consolas"/>
              </a:rPr>
              <a:t>  # move up one folder, e.g. cd ..</a:t>
            </a:r>
            <a:endParaRPr sz="1300">
              <a:solidFill>
                <a:srgbClr val="999999"/>
              </a:solidFill>
              <a:latin typeface="Consolas"/>
              <a:ea typeface="Consolas"/>
              <a:cs typeface="Consolas"/>
              <a:sym typeface="Consolas"/>
            </a:endParaRPr>
          </a:p>
          <a:p>
            <a:pPr indent="0" lvl="0" marL="0" rtl="0" algn="l">
              <a:spcBef>
                <a:spcPts val="1600"/>
              </a:spcBef>
              <a:spcAft>
                <a:spcPts val="0"/>
              </a:spcAft>
              <a:buNone/>
            </a:pPr>
            <a:r>
              <a:rPr lang="en" sz="1300">
                <a:latin typeface="Consolas"/>
                <a:ea typeface="Consolas"/>
                <a:cs typeface="Consolas"/>
                <a:sym typeface="Consolas"/>
              </a:rPr>
              <a:t>cd ../../my_dir  </a:t>
            </a:r>
            <a:r>
              <a:rPr lang="en" sz="1300">
                <a:solidFill>
                  <a:srgbClr val="999999"/>
                </a:solidFill>
                <a:latin typeface="Consolas"/>
                <a:ea typeface="Consolas"/>
                <a:cs typeface="Consolas"/>
                <a:sym typeface="Consolas"/>
              </a:rPr>
              <a:t># </a:t>
            </a:r>
            <a:r>
              <a:rPr lang="en" sz="1300">
                <a:solidFill>
                  <a:srgbClr val="999999"/>
                </a:solidFill>
                <a:latin typeface="Consolas"/>
                <a:ea typeface="Consolas"/>
                <a:cs typeface="Consolas"/>
                <a:sym typeface="Consolas"/>
              </a:rPr>
              <a:t>move up multiple levels</a:t>
            </a:r>
            <a:endParaRPr sz="1300">
              <a:solidFill>
                <a:srgbClr val="999999"/>
              </a:solidFill>
              <a:latin typeface="Consolas"/>
              <a:ea typeface="Consolas"/>
              <a:cs typeface="Consolas"/>
              <a:sym typeface="Consolas"/>
            </a:endParaRPr>
          </a:p>
          <a:p>
            <a:pPr indent="0" lvl="0" marL="0" rtl="0" algn="l">
              <a:spcBef>
                <a:spcPts val="1600"/>
              </a:spcBef>
              <a:spcAft>
                <a:spcPts val="0"/>
              </a:spcAft>
              <a:buNone/>
            </a:pPr>
            <a:r>
              <a:rPr lang="en" sz="1300">
                <a:latin typeface="Consolas"/>
                <a:ea typeface="Consolas"/>
                <a:cs typeface="Consolas"/>
                <a:sym typeface="Consolas"/>
              </a:rPr>
              <a:t>cd /        </a:t>
            </a:r>
            <a:r>
              <a:rPr lang="en" sz="1300">
                <a:solidFill>
                  <a:srgbClr val="999999"/>
                </a:solidFill>
                <a:latin typeface="Consolas"/>
                <a:ea typeface="Consolas"/>
                <a:cs typeface="Consolas"/>
                <a:sym typeface="Consolas"/>
              </a:rPr>
              <a:t>  # cd to the root of your system to reach core folders, e.g. /users</a:t>
            </a:r>
            <a:endParaRPr sz="1300">
              <a:solidFill>
                <a:srgbClr val="999999"/>
              </a:solidFill>
              <a:latin typeface="Consolas"/>
              <a:ea typeface="Consolas"/>
              <a:cs typeface="Consolas"/>
              <a:sym typeface="Consolas"/>
            </a:endParaRPr>
          </a:p>
          <a:p>
            <a:pPr indent="0" lvl="0" marL="0" rtl="0" algn="l">
              <a:spcBef>
                <a:spcPts val="1600"/>
              </a:spcBef>
              <a:spcAft>
                <a:spcPts val="1600"/>
              </a:spcAft>
              <a:buNone/>
            </a:pPr>
            <a:r>
              <a:rPr lang="en" sz="1300">
                <a:latin typeface="Consolas"/>
                <a:ea typeface="Consolas"/>
                <a:cs typeface="Consolas"/>
                <a:sym typeface="Consolas"/>
              </a:rPr>
              <a:t>cd ~       </a:t>
            </a:r>
            <a:r>
              <a:rPr lang="en" sz="1300">
                <a:solidFill>
                  <a:srgbClr val="999999"/>
                </a:solidFill>
                <a:latin typeface="Consolas"/>
                <a:ea typeface="Consolas"/>
                <a:cs typeface="Consolas"/>
                <a:sym typeface="Consolas"/>
              </a:rPr>
              <a:t>   # cd to your home directory, usually the path, e.g. /users/username</a:t>
            </a:r>
            <a:endParaRPr sz="13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4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irectories &amp; Files</a:t>
            </a:r>
            <a:endParaRPr/>
          </a:p>
        </p:txBody>
      </p:sp>
      <p:sp>
        <p:nvSpPr>
          <p:cNvPr id="670" name="Google Shape;670;p147"/>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nsolas"/>
                <a:ea typeface="Consolas"/>
                <a:cs typeface="Consolas"/>
                <a:sym typeface="Consolas"/>
              </a:rPr>
              <a:t>mkdir</a:t>
            </a:r>
            <a:r>
              <a:rPr lang="en" sz="1300">
                <a:latin typeface="Consolas"/>
                <a:ea typeface="Consolas"/>
                <a:cs typeface="Consolas"/>
                <a:sym typeface="Consolas"/>
              </a:rPr>
              <a:t> test    </a:t>
            </a:r>
            <a:r>
              <a:rPr lang="en" sz="1300">
                <a:solidFill>
                  <a:srgbClr val="999999"/>
                </a:solidFill>
                <a:latin typeface="Consolas"/>
                <a:ea typeface="Consolas"/>
                <a:cs typeface="Consolas"/>
                <a:sym typeface="Consolas"/>
              </a:rPr>
              <a:t># Create a directory called "test"</a:t>
            </a:r>
            <a:endParaRPr sz="1300">
              <a:solidFill>
                <a:srgbClr val="999999"/>
              </a:solidFill>
              <a:latin typeface="Consolas"/>
              <a:ea typeface="Consolas"/>
              <a:cs typeface="Consolas"/>
              <a:sym typeface="Consolas"/>
            </a:endParaRPr>
          </a:p>
          <a:p>
            <a:pPr indent="0" lvl="0" marL="0" rtl="0" algn="l">
              <a:spcBef>
                <a:spcPts val="1600"/>
              </a:spcBef>
              <a:spcAft>
                <a:spcPts val="0"/>
              </a:spcAft>
              <a:buNone/>
            </a:pPr>
            <a:r>
              <a:rPr lang="en" sz="1300">
                <a:latin typeface="Consolas"/>
                <a:ea typeface="Consolas"/>
                <a:cs typeface="Consolas"/>
                <a:sym typeface="Consolas"/>
              </a:rPr>
              <a:t>rm -r test</a:t>
            </a:r>
            <a:r>
              <a:rPr lang="en" sz="1300">
                <a:latin typeface="Consolas"/>
                <a:ea typeface="Consolas"/>
                <a:cs typeface="Consolas"/>
                <a:sym typeface="Consolas"/>
              </a:rPr>
              <a:t>    </a:t>
            </a:r>
            <a:r>
              <a:rPr lang="en" sz="1300">
                <a:solidFill>
                  <a:srgbClr val="999999"/>
                </a:solidFill>
                <a:latin typeface="Consolas"/>
                <a:ea typeface="Consolas"/>
                <a:cs typeface="Consolas"/>
                <a:sym typeface="Consolas"/>
              </a:rPr>
              <a:t># Delete the directory test and files/folders in it</a:t>
            </a:r>
            <a:endParaRPr sz="1300">
              <a:solidFill>
                <a:srgbClr val="999999"/>
              </a:solidFill>
              <a:latin typeface="Consolas"/>
              <a:ea typeface="Consolas"/>
              <a:cs typeface="Consolas"/>
              <a:sym typeface="Consolas"/>
            </a:endParaRPr>
          </a:p>
          <a:p>
            <a:pPr indent="0" lvl="0" marL="0" rtl="0" algn="l">
              <a:spcBef>
                <a:spcPts val="1600"/>
              </a:spcBef>
              <a:spcAft>
                <a:spcPts val="0"/>
              </a:spcAft>
              <a:buNone/>
            </a:pPr>
            <a:r>
              <a:rPr lang="en" sz="1300">
                <a:latin typeface="Consolas"/>
                <a:ea typeface="Consolas"/>
                <a:cs typeface="Consolas"/>
                <a:sym typeface="Consolas"/>
              </a:rPr>
              <a:t>..          </a:t>
            </a:r>
            <a:r>
              <a:rPr lang="en" sz="1300">
                <a:solidFill>
                  <a:srgbClr val="999999"/>
                </a:solidFill>
                <a:latin typeface="Consolas"/>
                <a:ea typeface="Consolas"/>
                <a:cs typeface="Consolas"/>
                <a:sym typeface="Consolas"/>
              </a:rPr>
              <a:t>  # move up one folder, e.g. cd ..</a:t>
            </a:r>
            <a:endParaRPr sz="1300">
              <a:solidFill>
                <a:srgbClr val="999999"/>
              </a:solidFill>
              <a:latin typeface="Consolas"/>
              <a:ea typeface="Consolas"/>
              <a:cs typeface="Consolas"/>
              <a:sym typeface="Consolas"/>
            </a:endParaRPr>
          </a:p>
          <a:p>
            <a:pPr indent="0" lvl="0" marL="0" rtl="0" algn="l">
              <a:spcBef>
                <a:spcPts val="1600"/>
              </a:spcBef>
              <a:spcAft>
                <a:spcPts val="0"/>
              </a:spcAft>
              <a:buNone/>
            </a:pPr>
            <a:r>
              <a:rPr lang="en" sz="1300">
                <a:latin typeface="Consolas"/>
                <a:ea typeface="Consolas"/>
                <a:cs typeface="Consolas"/>
                <a:sym typeface="Consolas"/>
              </a:rPr>
              <a:t>cd ../../my_dir  </a:t>
            </a:r>
            <a:r>
              <a:rPr lang="en" sz="1300">
                <a:solidFill>
                  <a:srgbClr val="999999"/>
                </a:solidFill>
                <a:latin typeface="Consolas"/>
                <a:ea typeface="Consolas"/>
                <a:cs typeface="Consolas"/>
                <a:sym typeface="Consolas"/>
              </a:rPr>
              <a:t># move up multiple levels</a:t>
            </a:r>
            <a:endParaRPr sz="1300">
              <a:solidFill>
                <a:srgbClr val="999999"/>
              </a:solidFill>
              <a:latin typeface="Consolas"/>
              <a:ea typeface="Consolas"/>
              <a:cs typeface="Consolas"/>
              <a:sym typeface="Consolas"/>
            </a:endParaRPr>
          </a:p>
          <a:p>
            <a:pPr indent="0" lvl="0" marL="0" rtl="0" algn="l">
              <a:spcBef>
                <a:spcPts val="1600"/>
              </a:spcBef>
              <a:spcAft>
                <a:spcPts val="0"/>
              </a:spcAft>
              <a:buNone/>
            </a:pPr>
            <a:r>
              <a:rPr lang="en" sz="1300">
                <a:latin typeface="Consolas"/>
                <a:ea typeface="Consolas"/>
                <a:cs typeface="Consolas"/>
                <a:sym typeface="Consolas"/>
              </a:rPr>
              <a:t>cd /        </a:t>
            </a:r>
            <a:r>
              <a:rPr lang="en" sz="1300">
                <a:solidFill>
                  <a:srgbClr val="999999"/>
                </a:solidFill>
                <a:latin typeface="Consolas"/>
                <a:ea typeface="Consolas"/>
                <a:cs typeface="Consolas"/>
                <a:sym typeface="Consolas"/>
              </a:rPr>
              <a:t>  # cd to the root of your system to reach core folders, e.g. /users</a:t>
            </a:r>
            <a:endParaRPr sz="1300">
              <a:solidFill>
                <a:srgbClr val="999999"/>
              </a:solidFill>
              <a:latin typeface="Consolas"/>
              <a:ea typeface="Consolas"/>
              <a:cs typeface="Consolas"/>
              <a:sym typeface="Consolas"/>
            </a:endParaRPr>
          </a:p>
          <a:p>
            <a:pPr indent="0" lvl="0" marL="0" rtl="0" algn="l">
              <a:spcBef>
                <a:spcPts val="1600"/>
              </a:spcBef>
              <a:spcAft>
                <a:spcPts val="0"/>
              </a:spcAft>
              <a:buNone/>
            </a:pPr>
            <a:r>
              <a:rPr lang="en" sz="1300">
                <a:latin typeface="Consolas"/>
                <a:ea typeface="Consolas"/>
                <a:cs typeface="Consolas"/>
                <a:sym typeface="Consolas"/>
              </a:rPr>
              <a:t>cd ~       </a:t>
            </a:r>
            <a:r>
              <a:rPr lang="en" sz="1300">
                <a:solidFill>
                  <a:srgbClr val="999999"/>
                </a:solidFill>
                <a:latin typeface="Consolas"/>
                <a:ea typeface="Consolas"/>
                <a:cs typeface="Consolas"/>
                <a:sym typeface="Consolas"/>
              </a:rPr>
              <a:t>   # cd to your home directory, usually the path, e.g. /users/username</a:t>
            </a:r>
            <a:endParaRPr sz="1300">
              <a:solidFill>
                <a:srgbClr val="999999"/>
              </a:solidFill>
              <a:latin typeface="Consolas"/>
              <a:ea typeface="Consolas"/>
              <a:cs typeface="Consolas"/>
              <a:sym typeface="Consolas"/>
            </a:endParaRPr>
          </a:p>
          <a:p>
            <a:pPr indent="0" lvl="0" marL="0" rtl="0" algn="l">
              <a:spcBef>
                <a:spcPts val="1600"/>
              </a:spcBef>
              <a:spcAft>
                <a:spcPts val="1600"/>
              </a:spcAft>
              <a:buNone/>
            </a:pPr>
            <a:r>
              <a:rPr lang="en" sz="1300">
                <a:solidFill>
                  <a:srgbClr val="FFFFFF"/>
                </a:solidFill>
                <a:latin typeface="Consolas"/>
                <a:ea typeface="Consolas"/>
                <a:cs typeface="Consolas"/>
                <a:sym typeface="Consolas"/>
              </a:rPr>
              <a:t>touch file.txt</a:t>
            </a:r>
            <a:r>
              <a:rPr lang="en" sz="1300">
                <a:solidFill>
                  <a:srgbClr val="999999"/>
                </a:solidFill>
                <a:latin typeface="Consolas"/>
                <a:ea typeface="Consolas"/>
                <a:cs typeface="Consolas"/>
                <a:sym typeface="Consolas"/>
              </a:rPr>
              <a:t> # create an empty file called "file.txt"</a:t>
            </a:r>
            <a:endParaRPr sz="1300">
              <a:solidFill>
                <a:srgbClr val="999999"/>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0" st="0"/>
                                            </p:txEl>
                                          </p:spTgt>
                                        </p:tgtEl>
                                        <p:attrNameLst>
                                          <p:attrName>style.visibility</p:attrName>
                                        </p:attrNameLst>
                                      </p:cBhvr>
                                      <p:to>
                                        <p:strVal val="visible"/>
                                      </p:to>
                                    </p:set>
                                    <p:animEffect filter="fade" transition="in">
                                      <p:cBhvr>
                                        <p:cTn dur="1000"/>
                                        <p:tgtEl>
                                          <p:spTgt spid="6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1" st="1"/>
                                            </p:txEl>
                                          </p:spTgt>
                                        </p:tgtEl>
                                        <p:attrNameLst>
                                          <p:attrName>style.visibility</p:attrName>
                                        </p:attrNameLst>
                                      </p:cBhvr>
                                      <p:to>
                                        <p:strVal val="visible"/>
                                      </p:to>
                                    </p:set>
                                    <p:animEffect filter="fade" transition="in">
                                      <p:cBhvr>
                                        <p:cTn dur="1000"/>
                                        <p:tgtEl>
                                          <p:spTgt spid="6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2" st="2"/>
                                            </p:txEl>
                                          </p:spTgt>
                                        </p:tgtEl>
                                        <p:attrNameLst>
                                          <p:attrName>style.visibility</p:attrName>
                                        </p:attrNameLst>
                                      </p:cBhvr>
                                      <p:to>
                                        <p:strVal val="visible"/>
                                      </p:to>
                                    </p:set>
                                    <p:animEffect filter="fade" transition="in">
                                      <p:cBhvr>
                                        <p:cTn dur="1000"/>
                                        <p:tgtEl>
                                          <p:spTgt spid="6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3" st="3"/>
                                            </p:txEl>
                                          </p:spTgt>
                                        </p:tgtEl>
                                        <p:attrNameLst>
                                          <p:attrName>style.visibility</p:attrName>
                                        </p:attrNameLst>
                                      </p:cBhvr>
                                      <p:to>
                                        <p:strVal val="visible"/>
                                      </p:to>
                                    </p:set>
                                    <p:animEffect filter="fade" transition="in">
                                      <p:cBhvr>
                                        <p:cTn dur="1000"/>
                                        <p:tgtEl>
                                          <p:spTgt spid="6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4" st="4"/>
                                            </p:txEl>
                                          </p:spTgt>
                                        </p:tgtEl>
                                        <p:attrNameLst>
                                          <p:attrName>style.visibility</p:attrName>
                                        </p:attrNameLst>
                                      </p:cBhvr>
                                      <p:to>
                                        <p:strVal val="visible"/>
                                      </p:to>
                                    </p:set>
                                    <p:animEffect filter="fade" transition="in">
                                      <p:cBhvr>
                                        <p:cTn dur="1000"/>
                                        <p:tgtEl>
                                          <p:spTgt spid="6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5" st="5"/>
                                            </p:txEl>
                                          </p:spTgt>
                                        </p:tgtEl>
                                        <p:attrNameLst>
                                          <p:attrName>style.visibility</p:attrName>
                                        </p:attrNameLst>
                                      </p:cBhvr>
                                      <p:to>
                                        <p:strVal val="visible"/>
                                      </p:to>
                                    </p:set>
                                    <p:animEffect filter="fade" transition="in">
                                      <p:cBhvr>
                                        <p:cTn dur="1000"/>
                                        <p:tgtEl>
                                          <p:spTgt spid="6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xEl>
                                              <p:pRg end="6" st="6"/>
                                            </p:txEl>
                                          </p:spTgt>
                                        </p:tgtEl>
                                        <p:attrNameLst>
                                          <p:attrName>style.visibility</p:attrName>
                                        </p:attrNameLst>
                                      </p:cBhvr>
                                      <p:to>
                                        <p:strVal val="visible"/>
                                      </p:to>
                                    </p:set>
                                    <p:animEffect filter="fade" transition="in">
                                      <p:cBhvr>
                                        <p:cTn dur="1000"/>
                                        <p:tgtEl>
                                          <p:spTgt spid="67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1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in JavaScript</a:t>
            </a:r>
            <a:endParaRPr/>
          </a:p>
        </p:txBody>
      </p:sp>
      <p:sp>
        <p:nvSpPr>
          <p:cNvPr id="443" name="Google Shape;443;p112"/>
          <p:cNvSpPr txBox="1"/>
          <p:nvPr>
            <p:ph idx="1" type="body"/>
          </p:nvPr>
        </p:nvSpPr>
        <p:spPr>
          <a:xfrm>
            <a:off x="311700" y="1000075"/>
            <a:ext cx="4091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 const, let</a:t>
            </a:r>
            <a:endParaRPr/>
          </a:p>
          <a:p>
            <a:pPr indent="0" lvl="0" marL="0" rtl="0" algn="l">
              <a:lnSpc>
                <a:spcPct val="135714"/>
              </a:lnSpc>
              <a:spcBef>
                <a:spcPts val="1600"/>
              </a:spcBef>
              <a:spcAft>
                <a:spcPts val="0"/>
              </a:spcAft>
              <a:buNone/>
            </a:pPr>
            <a:r>
              <a:rPr lang="en" sz="1400">
                <a:solidFill>
                  <a:srgbClr val="FFFFFF"/>
                </a:solidFill>
              </a:rPr>
              <a:t>var — The most common variable. Can be reassigned but only accessed within a function. </a:t>
            </a:r>
            <a:r>
              <a:rPr lang="en" sz="1400">
                <a:solidFill>
                  <a:srgbClr val="FFFFFF"/>
                </a:solidFill>
              </a:rPr>
              <a:t>Variables defined with var are not executed until the second pass of the code.</a:t>
            </a:r>
            <a:r>
              <a:rPr lang="en" sz="1400">
                <a:solidFill>
                  <a:srgbClr val="FFFFFF"/>
                </a:solidFill>
              </a:rPr>
              <a:t> </a:t>
            </a:r>
            <a:endParaRPr sz="1400">
              <a:solidFill>
                <a:srgbClr val="FFFFFF"/>
              </a:solidFill>
            </a:endParaRPr>
          </a:p>
          <a:p>
            <a:pPr indent="0" lvl="0" marL="0" rtl="0" algn="l">
              <a:lnSpc>
                <a:spcPct val="135714"/>
              </a:lnSpc>
              <a:spcBef>
                <a:spcPts val="0"/>
              </a:spcBef>
              <a:spcAft>
                <a:spcPts val="0"/>
              </a:spcAft>
              <a:buNone/>
            </a:pPr>
            <a:r>
              <a:t/>
            </a:r>
            <a:endParaRPr sz="1400">
              <a:solidFill>
                <a:srgbClr val="FFFFFF"/>
              </a:solidFill>
            </a:endParaRPr>
          </a:p>
          <a:p>
            <a:pPr indent="0" lvl="0" marL="0" rtl="0" algn="l">
              <a:lnSpc>
                <a:spcPct val="135714"/>
              </a:lnSpc>
              <a:spcBef>
                <a:spcPts val="0"/>
              </a:spcBef>
              <a:spcAft>
                <a:spcPts val="0"/>
              </a:spcAft>
              <a:buNone/>
            </a:pPr>
            <a:r>
              <a:rPr lang="en" sz="1400">
                <a:solidFill>
                  <a:srgbClr val="FFFFFF"/>
                </a:solidFill>
              </a:rPr>
              <a:t>const — Can not be changed and not accessible from outside the containing </a:t>
            </a:r>
            <a:r>
              <a:rPr lang="en" sz="1400"/>
              <a:t>block </a:t>
            </a:r>
            <a:r>
              <a:rPr lang="en" sz="1400">
                <a:solidFill>
                  <a:srgbClr val="FF9900"/>
                </a:solidFill>
                <a:latin typeface="Consolas"/>
                <a:ea typeface="Consolas"/>
                <a:cs typeface="Consolas"/>
                <a:sym typeface="Consolas"/>
              </a:rPr>
              <a:t>{}</a:t>
            </a:r>
            <a:r>
              <a:rPr lang="en" sz="1400">
                <a:solidFill>
                  <a:srgbClr val="FFFFFF"/>
                </a:solidFill>
              </a:rPr>
              <a:t>.</a:t>
            </a:r>
            <a:endParaRPr sz="1400">
              <a:solidFill>
                <a:srgbClr val="FFFFFF"/>
              </a:solidFill>
            </a:endParaRPr>
          </a:p>
          <a:p>
            <a:pPr indent="0" lvl="0" marL="0" rtl="0" algn="l">
              <a:lnSpc>
                <a:spcPct val="135714"/>
              </a:lnSpc>
              <a:spcBef>
                <a:spcPts val="0"/>
              </a:spcBef>
              <a:spcAft>
                <a:spcPts val="0"/>
              </a:spcAft>
              <a:buNone/>
            </a:pPr>
            <a:r>
              <a:t/>
            </a:r>
            <a:endParaRPr sz="1400">
              <a:solidFill>
                <a:srgbClr val="FFFFFF"/>
              </a:solidFill>
            </a:endParaRPr>
          </a:p>
          <a:p>
            <a:pPr indent="0" lvl="0" marL="0" rtl="0" algn="l">
              <a:lnSpc>
                <a:spcPct val="135714"/>
              </a:lnSpc>
              <a:spcBef>
                <a:spcPts val="0"/>
              </a:spcBef>
              <a:spcAft>
                <a:spcPts val="0"/>
              </a:spcAft>
              <a:buNone/>
            </a:pPr>
            <a:r>
              <a:rPr lang="en" sz="1400">
                <a:solidFill>
                  <a:srgbClr val="FFFFFF"/>
                </a:solidFill>
              </a:rPr>
              <a:t>let — Similar to const, however, let variables can be changed but not accessed from outside the current block of code.</a:t>
            </a:r>
            <a:endParaRPr sz="1400">
              <a:solidFill>
                <a:srgbClr val="FFFFFF"/>
              </a:solidFill>
            </a:endParaRPr>
          </a:p>
        </p:txBody>
      </p:sp>
      <p:sp>
        <p:nvSpPr>
          <p:cNvPr id="444" name="Google Shape;444;p112"/>
          <p:cNvSpPr txBox="1"/>
          <p:nvPr>
            <p:ph idx="1" type="body"/>
          </p:nvPr>
        </p:nvSpPr>
        <p:spPr>
          <a:xfrm>
            <a:off x="4740900" y="525275"/>
            <a:ext cx="4091400" cy="3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a:t>
            </a:r>
            <a:endParaRPr/>
          </a:p>
          <a:p>
            <a:pPr indent="0" lvl="0" marL="0" rtl="0" algn="l">
              <a:lnSpc>
                <a:spcPct val="135714"/>
              </a:lnSpc>
              <a:spcBef>
                <a:spcPts val="1600"/>
              </a:spcBef>
              <a:spcAft>
                <a:spcPts val="0"/>
              </a:spcAft>
              <a:buNone/>
            </a:pPr>
            <a:r>
              <a:rPr lang="en" sz="1400">
                <a:solidFill>
                  <a:srgbClr val="FFFFFF"/>
                </a:solidFill>
              </a:rPr>
              <a:t>Numbers</a:t>
            </a:r>
            <a:r>
              <a:rPr lang="en" sz="1050">
                <a:solidFill>
                  <a:srgbClr val="FFFFFF"/>
                </a:solidFill>
                <a:latin typeface="Consolas"/>
                <a:ea typeface="Consolas"/>
                <a:cs typeface="Consolas"/>
                <a:sym typeface="Consolas"/>
              </a:rPr>
              <a:t> — </a:t>
            </a:r>
            <a:r>
              <a:rPr lang="en" sz="1050">
                <a:solidFill>
                  <a:srgbClr val="569CD6"/>
                </a:solidFill>
                <a:latin typeface="Consolas"/>
                <a:ea typeface="Consolas"/>
                <a:cs typeface="Consolas"/>
                <a:sym typeface="Consolas"/>
              </a:rPr>
              <a:t>var</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age</a:t>
            </a:r>
            <a:r>
              <a:rPr lang="en" sz="1050">
                <a:solidFill>
                  <a:srgbClr val="FFFFFF"/>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FFFFFF"/>
                </a:solidFill>
                <a:latin typeface="Consolas"/>
                <a:ea typeface="Consolas"/>
                <a:cs typeface="Consolas"/>
                <a:sym typeface="Consolas"/>
              </a:rPr>
              <a:t> </a:t>
            </a:r>
            <a:r>
              <a:rPr lang="en" sz="1050">
                <a:solidFill>
                  <a:srgbClr val="B5CEA8"/>
                </a:solidFill>
                <a:latin typeface="Consolas"/>
                <a:ea typeface="Consolas"/>
                <a:cs typeface="Consolas"/>
                <a:sym typeface="Consolas"/>
              </a:rPr>
              <a:t>23</a:t>
            </a:r>
            <a:endParaRPr sz="1050">
              <a:solidFill>
                <a:srgbClr val="B5CEA8"/>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B5CEA8"/>
              </a:solidFill>
              <a:latin typeface="Consolas"/>
              <a:ea typeface="Consolas"/>
              <a:cs typeface="Consolas"/>
              <a:sym typeface="Consolas"/>
            </a:endParaRPr>
          </a:p>
          <a:p>
            <a:pPr indent="0" lvl="0" marL="0" rtl="0" algn="l">
              <a:lnSpc>
                <a:spcPct val="135714"/>
              </a:lnSpc>
              <a:spcBef>
                <a:spcPts val="0"/>
              </a:spcBef>
              <a:spcAft>
                <a:spcPts val="0"/>
              </a:spcAft>
              <a:buNone/>
            </a:pPr>
            <a:r>
              <a:rPr lang="en" sz="1400">
                <a:solidFill>
                  <a:srgbClr val="FFFFFF"/>
                </a:solidFill>
              </a:rPr>
              <a:t>Variables</a:t>
            </a:r>
            <a:r>
              <a:rPr lang="en" sz="1050">
                <a:solidFill>
                  <a:srgbClr val="FFFFFF"/>
                </a:solidFill>
                <a:latin typeface="Consolas"/>
                <a:ea typeface="Consolas"/>
                <a:cs typeface="Consolas"/>
                <a:sym typeface="Consolas"/>
              </a:rPr>
              <a:t> — </a:t>
            </a:r>
            <a:r>
              <a:rPr lang="en" sz="1050">
                <a:solidFill>
                  <a:srgbClr val="569CD6"/>
                </a:solidFill>
                <a:latin typeface="Consolas"/>
                <a:ea typeface="Consolas"/>
                <a:cs typeface="Consolas"/>
                <a:sym typeface="Consolas"/>
              </a:rPr>
              <a:t>var</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x</a:t>
            </a:r>
            <a:endParaRPr sz="1050">
              <a:solidFill>
                <a:srgbClr val="9CDCFE"/>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9CDCFE"/>
              </a:solidFill>
              <a:latin typeface="Consolas"/>
              <a:ea typeface="Consolas"/>
              <a:cs typeface="Consolas"/>
              <a:sym typeface="Consolas"/>
            </a:endParaRPr>
          </a:p>
          <a:p>
            <a:pPr indent="0" lvl="0" marL="0" rtl="0" algn="l">
              <a:lnSpc>
                <a:spcPct val="135714"/>
              </a:lnSpc>
              <a:spcBef>
                <a:spcPts val="0"/>
              </a:spcBef>
              <a:spcAft>
                <a:spcPts val="0"/>
              </a:spcAft>
              <a:buNone/>
            </a:pPr>
            <a:r>
              <a:rPr lang="en" sz="1400">
                <a:solidFill>
                  <a:srgbClr val="FFFFFF"/>
                </a:solidFill>
              </a:rPr>
              <a:t>Text (strings)</a:t>
            </a:r>
            <a:r>
              <a:rPr lang="en" sz="1050">
                <a:solidFill>
                  <a:srgbClr val="FFFFFF"/>
                </a:solidFill>
                <a:latin typeface="Consolas"/>
                <a:ea typeface="Consolas"/>
                <a:cs typeface="Consolas"/>
                <a:sym typeface="Consolas"/>
              </a:rPr>
              <a:t> — </a:t>
            </a:r>
            <a:r>
              <a:rPr lang="en" sz="1050">
                <a:solidFill>
                  <a:srgbClr val="569CD6"/>
                </a:solidFill>
                <a:latin typeface="Consolas"/>
                <a:ea typeface="Consolas"/>
                <a:cs typeface="Consolas"/>
                <a:sym typeface="Consolas"/>
              </a:rPr>
              <a:t>var</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a</a:t>
            </a:r>
            <a:r>
              <a:rPr lang="en" sz="1050">
                <a:solidFill>
                  <a:srgbClr val="FFFFFF"/>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FFFFFF"/>
                </a:solidFill>
                <a:latin typeface="Consolas"/>
                <a:ea typeface="Consolas"/>
                <a:cs typeface="Consolas"/>
                <a:sym typeface="Consolas"/>
              </a:rPr>
              <a:t> </a:t>
            </a:r>
            <a:r>
              <a:rPr lang="en" sz="1050">
                <a:solidFill>
                  <a:srgbClr val="CE9178"/>
                </a:solidFill>
                <a:latin typeface="Consolas"/>
                <a:ea typeface="Consolas"/>
                <a:cs typeface="Consolas"/>
                <a:sym typeface="Consolas"/>
              </a:rPr>
              <a:t>"init"</a:t>
            </a:r>
            <a:endParaRPr sz="1050">
              <a:solidFill>
                <a:srgbClr val="CE9178"/>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CE9178"/>
              </a:solidFill>
              <a:latin typeface="Consolas"/>
              <a:ea typeface="Consolas"/>
              <a:cs typeface="Consolas"/>
              <a:sym typeface="Consolas"/>
            </a:endParaRPr>
          </a:p>
          <a:p>
            <a:pPr indent="0" lvl="0" marL="0" rtl="0" algn="l">
              <a:lnSpc>
                <a:spcPct val="135714"/>
              </a:lnSpc>
              <a:spcBef>
                <a:spcPts val="0"/>
              </a:spcBef>
              <a:spcAft>
                <a:spcPts val="0"/>
              </a:spcAft>
              <a:buNone/>
            </a:pPr>
            <a:r>
              <a:rPr lang="en" sz="1400">
                <a:solidFill>
                  <a:srgbClr val="FFFFFF"/>
                </a:solidFill>
              </a:rPr>
              <a:t>Operations</a:t>
            </a:r>
            <a:r>
              <a:rPr lang="en" sz="1050">
                <a:solidFill>
                  <a:srgbClr val="FFFFFF"/>
                </a:solidFill>
                <a:latin typeface="Consolas"/>
                <a:ea typeface="Consolas"/>
                <a:cs typeface="Consolas"/>
                <a:sym typeface="Consolas"/>
              </a:rPr>
              <a:t> — </a:t>
            </a:r>
            <a:r>
              <a:rPr lang="en" sz="1050">
                <a:solidFill>
                  <a:srgbClr val="569CD6"/>
                </a:solidFill>
                <a:latin typeface="Consolas"/>
                <a:ea typeface="Consolas"/>
                <a:cs typeface="Consolas"/>
                <a:sym typeface="Consolas"/>
              </a:rPr>
              <a:t>var</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b</a:t>
            </a:r>
            <a:r>
              <a:rPr lang="en" sz="1050">
                <a:solidFill>
                  <a:srgbClr val="FFFFFF"/>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FFFFFF"/>
                </a:solidFill>
                <a:latin typeface="Consolas"/>
                <a:ea typeface="Consolas"/>
                <a:cs typeface="Consolas"/>
                <a:sym typeface="Consolas"/>
              </a:rPr>
              <a:t> </a:t>
            </a:r>
            <a:r>
              <a:rPr lang="en" sz="1050">
                <a:solidFill>
                  <a:srgbClr val="B5CEA8"/>
                </a:solidFill>
                <a:latin typeface="Consolas"/>
                <a:ea typeface="Consolas"/>
                <a:cs typeface="Consolas"/>
                <a:sym typeface="Consolas"/>
              </a:rPr>
              <a:t>1</a:t>
            </a:r>
            <a:r>
              <a:rPr lang="en" sz="1050">
                <a:solidFill>
                  <a:srgbClr val="FFFFFF"/>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FFFFFF"/>
                </a:solidFill>
                <a:latin typeface="Consolas"/>
                <a:ea typeface="Consolas"/>
                <a:cs typeface="Consolas"/>
                <a:sym typeface="Consolas"/>
              </a:rPr>
              <a:t> </a:t>
            </a:r>
            <a:r>
              <a:rPr lang="en" sz="1050">
                <a:solidFill>
                  <a:srgbClr val="B5CEA8"/>
                </a:solidFill>
                <a:latin typeface="Consolas"/>
                <a:ea typeface="Consolas"/>
                <a:cs typeface="Consolas"/>
                <a:sym typeface="Consolas"/>
              </a:rPr>
              <a:t>2</a:t>
            </a:r>
            <a:r>
              <a:rPr lang="en" sz="1050">
                <a:solidFill>
                  <a:srgbClr val="FFFFFF"/>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FFFFFF"/>
                </a:solidFill>
                <a:latin typeface="Consolas"/>
                <a:ea typeface="Consolas"/>
                <a:cs typeface="Consolas"/>
                <a:sym typeface="Consolas"/>
              </a:rPr>
              <a:t> </a:t>
            </a:r>
            <a:r>
              <a:rPr lang="en" sz="1050">
                <a:solidFill>
                  <a:srgbClr val="B5CEA8"/>
                </a:solidFill>
                <a:latin typeface="Consolas"/>
                <a:ea typeface="Consolas"/>
                <a:cs typeface="Consolas"/>
                <a:sym typeface="Consolas"/>
              </a:rPr>
              <a:t>3</a:t>
            </a:r>
            <a:endParaRPr sz="1050">
              <a:solidFill>
                <a:srgbClr val="B5CEA8"/>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B5CEA8"/>
              </a:solidFill>
              <a:latin typeface="Consolas"/>
              <a:ea typeface="Consolas"/>
              <a:cs typeface="Consolas"/>
              <a:sym typeface="Consolas"/>
            </a:endParaRPr>
          </a:p>
          <a:p>
            <a:pPr indent="0" lvl="0" marL="0" rtl="0" algn="l">
              <a:lnSpc>
                <a:spcPct val="135714"/>
              </a:lnSpc>
              <a:spcBef>
                <a:spcPts val="0"/>
              </a:spcBef>
              <a:spcAft>
                <a:spcPts val="0"/>
              </a:spcAft>
              <a:buNone/>
            </a:pPr>
            <a:r>
              <a:rPr lang="en" sz="1400">
                <a:solidFill>
                  <a:srgbClr val="FFFFFF"/>
                </a:solidFill>
              </a:rPr>
              <a:t>True or false statements</a:t>
            </a:r>
            <a:r>
              <a:rPr lang="en" sz="1050">
                <a:solidFill>
                  <a:srgbClr val="FFFFFF"/>
                </a:solidFill>
                <a:latin typeface="Consolas"/>
                <a:ea typeface="Consolas"/>
                <a:cs typeface="Consolas"/>
                <a:sym typeface="Consolas"/>
              </a:rPr>
              <a:t> — </a:t>
            </a:r>
            <a:r>
              <a:rPr lang="en" sz="1050">
                <a:solidFill>
                  <a:srgbClr val="569CD6"/>
                </a:solidFill>
                <a:latin typeface="Consolas"/>
                <a:ea typeface="Consolas"/>
                <a:cs typeface="Consolas"/>
                <a:sym typeface="Consolas"/>
              </a:rPr>
              <a:t>var</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c</a:t>
            </a:r>
            <a:r>
              <a:rPr lang="en" sz="1050">
                <a:solidFill>
                  <a:srgbClr val="FFFFFF"/>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FFFFFF"/>
                </a:solidFill>
                <a:latin typeface="Consolas"/>
                <a:ea typeface="Consolas"/>
                <a:cs typeface="Consolas"/>
                <a:sym typeface="Consolas"/>
              </a:rPr>
              <a:t> </a:t>
            </a:r>
            <a:r>
              <a:rPr lang="en" sz="1050">
                <a:solidFill>
                  <a:srgbClr val="569CD6"/>
                </a:solidFill>
                <a:latin typeface="Consolas"/>
                <a:ea typeface="Consolas"/>
                <a:cs typeface="Consolas"/>
                <a:sym typeface="Consolas"/>
              </a:rPr>
              <a:t>true</a:t>
            </a:r>
            <a:endParaRPr sz="1050">
              <a:solidFill>
                <a:srgbClr val="569CD6"/>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569CD6"/>
              </a:solidFill>
              <a:latin typeface="Consolas"/>
              <a:ea typeface="Consolas"/>
              <a:cs typeface="Consolas"/>
              <a:sym typeface="Consolas"/>
            </a:endParaRPr>
          </a:p>
          <a:p>
            <a:pPr indent="0" lvl="0" marL="0" rtl="0" algn="l">
              <a:lnSpc>
                <a:spcPct val="135714"/>
              </a:lnSpc>
              <a:spcBef>
                <a:spcPts val="0"/>
              </a:spcBef>
              <a:spcAft>
                <a:spcPts val="0"/>
              </a:spcAft>
              <a:buNone/>
            </a:pPr>
            <a:r>
              <a:rPr lang="en" sz="1400">
                <a:solidFill>
                  <a:srgbClr val="FFFFFF"/>
                </a:solidFill>
              </a:rPr>
              <a:t>Constant numbers </a:t>
            </a:r>
            <a:r>
              <a:rPr lang="en" sz="1050">
                <a:solidFill>
                  <a:srgbClr val="FFFFFF"/>
                </a:solidFill>
                <a:latin typeface="Consolas"/>
                <a:ea typeface="Consolas"/>
                <a:cs typeface="Consolas"/>
                <a:sym typeface="Consolas"/>
              </a:rPr>
              <a:t>— </a:t>
            </a:r>
            <a:r>
              <a:rPr lang="en" sz="1050">
                <a:solidFill>
                  <a:srgbClr val="569CD6"/>
                </a:solidFill>
                <a:latin typeface="Consolas"/>
                <a:ea typeface="Consolas"/>
                <a:cs typeface="Consolas"/>
                <a:sym typeface="Consolas"/>
              </a:rPr>
              <a:t>const</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PI</a:t>
            </a:r>
            <a:r>
              <a:rPr lang="en" sz="1050">
                <a:solidFill>
                  <a:srgbClr val="FFFFFF"/>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FFFFFF"/>
                </a:solidFill>
                <a:latin typeface="Consolas"/>
                <a:ea typeface="Consolas"/>
                <a:cs typeface="Consolas"/>
                <a:sym typeface="Consolas"/>
              </a:rPr>
              <a:t> </a:t>
            </a:r>
            <a:r>
              <a:rPr lang="en" sz="1050">
                <a:solidFill>
                  <a:srgbClr val="B5CEA8"/>
                </a:solidFill>
                <a:latin typeface="Consolas"/>
                <a:ea typeface="Consolas"/>
                <a:cs typeface="Consolas"/>
                <a:sym typeface="Consolas"/>
              </a:rPr>
              <a:t>3.14</a:t>
            </a:r>
            <a:endParaRPr sz="1050">
              <a:solidFill>
                <a:srgbClr val="B5CEA8"/>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B5CEA8"/>
              </a:solidFill>
              <a:latin typeface="Consolas"/>
              <a:ea typeface="Consolas"/>
              <a:cs typeface="Consolas"/>
              <a:sym typeface="Consolas"/>
            </a:endParaRPr>
          </a:p>
          <a:p>
            <a:pPr indent="0" lvl="0" marL="0" rtl="0" algn="l">
              <a:lnSpc>
                <a:spcPct val="135714"/>
              </a:lnSpc>
              <a:spcBef>
                <a:spcPts val="0"/>
              </a:spcBef>
              <a:spcAft>
                <a:spcPts val="0"/>
              </a:spcAft>
              <a:buNone/>
            </a:pPr>
            <a:r>
              <a:rPr lang="en" sz="1400">
                <a:solidFill>
                  <a:srgbClr val="FFFFFF"/>
                </a:solidFill>
              </a:rPr>
              <a:t>Objects </a:t>
            </a:r>
            <a:r>
              <a:rPr lang="en" sz="1050">
                <a:solidFill>
                  <a:srgbClr val="FFFFFF"/>
                </a:solidFill>
                <a:latin typeface="Consolas"/>
                <a:ea typeface="Consolas"/>
                <a:cs typeface="Consolas"/>
                <a:sym typeface="Consolas"/>
              </a:rPr>
              <a:t>— </a:t>
            </a:r>
            <a:r>
              <a:rPr lang="en" sz="1050">
                <a:solidFill>
                  <a:srgbClr val="569CD6"/>
                </a:solidFill>
                <a:latin typeface="Consolas"/>
                <a:ea typeface="Consolas"/>
                <a:cs typeface="Consolas"/>
                <a:sym typeface="Consolas"/>
              </a:rPr>
              <a:t>var</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name</a:t>
            </a:r>
            <a:r>
              <a:rPr lang="en" sz="1050">
                <a:solidFill>
                  <a:srgbClr val="FFFFFF"/>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firstName:</a:t>
            </a:r>
            <a:r>
              <a:rPr lang="en" sz="1050">
                <a:solidFill>
                  <a:srgbClr val="CE9178"/>
                </a:solidFill>
                <a:latin typeface="Consolas"/>
                <a:ea typeface="Consolas"/>
                <a:cs typeface="Consolas"/>
                <a:sym typeface="Consolas"/>
              </a:rPr>
              <a:t>"John"</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lastName:</a:t>
            </a:r>
            <a:r>
              <a:rPr lang="en" sz="1050">
                <a:latin typeface="Consolas"/>
                <a:ea typeface="Consolas"/>
                <a:cs typeface="Consolas"/>
                <a:sym typeface="Consolas"/>
              </a:rPr>
              <a:t>"</a:t>
            </a:r>
            <a:r>
              <a:rPr lang="en" sz="1050">
                <a:solidFill>
                  <a:srgbClr val="9CDCFE"/>
                </a:solidFill>
                <a:latin typeface="Consolas"/>
                <a:ea typeface="Consolas"/>
                <a:cs typeface="Consolas"/>
                <a:sym typeface="Consolas"/>
              </a:rPr>
              <a:t>Doe</a:t>
            </a:r>
            <a:r>
              <a:rPr lang="en" sz="1050">
                <a:solidFill>
                  <a:srgbClr val="CE9178"/>
                </a:solidFill>
                <a:latin typeface="Consolas"/>
                <a:ea typeface="Consolas"/>
                <a:cs typeface="Consolas"/>
                <a:sym typeface="Consolas"/>
              </a:rPr>
              <a:t>"}</a:t>
            </a:r>
            <a:endParaRPr sz="1050">
              <a:solidFill>
                <a:srgbClr val="CE9178"/>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569CD6"/>
              </a:solidFill>
              <a:latin typeface="Consolas"/>
              <a:ea typeface="Consolas"/>
              <a:cs typeface="Consolas"/>
              <a:sym typeface="Consola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4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 file contents</a:t>
            </a:r>
            <a:endParaRPr/>
          </a:p>
        </p:txBody>
      </p:sp>
      <p:sp>
        <p:nvSpPr>
          <p:cNvPr id="676" name="Google Shape;676;p148"/>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nsolas"/>
                <a:ea typeface="Consolas"/>
                <a:cs typeface="Consolas"/>
                <a:sym typeface="Consolas"/>
              </a:rPr>
              <a:t>more test.txt    </a:t>
            </a:r>
            <a:r>
              <a:rPr lang="en" sz="1300">
                <a:solidFill>
                  <a:srgbClr val="999999"/>
                </a:solidFill>
                <a:latin typeface="Consolas"/>
                <a:ea typeface="Consolas"/>
                <a:cs typeface="Consolas"/>
                <a:sym typeface="Consolas"/>
              </a:rPr>
              <a:t> # print contents one screen at a time</a:t>
            </a:r>
            <a:endParaRPr sz="1300">
              <a:solidFill>
                <a:srgbClr val="999999"/>
              </a:solidFill>
              <a:latin typeface="Consolas"/>
              <a:ea typeface="Consolas"/>
              <a:cs typeface="Consolas"/>
              <a:sym typeface="Consolas"/>
            </a:endParaRPr>
          </a:p>
          <a:p>
            <a:pPr indent="0" lvl="0" marL="0" rtl="0" algn="l">
              <a:spcBef>
                <a:spcPts val="1600"/>
              </a:spcBef>
              <a:spcAft>
                <a:spcPts val="0"/>
              </a:spcAft>
              <a:buNone/>
            </a:pPr>
            <a:r>
              <a:rPr lang="en" sz="1300">
                <a:latin typeface="Consolas"/>
                <a:ea typeface="Consolas"/>
                <a:cs typeface="Consolas"/>
                <a:sym typeface="Consolas"/>
              </a:rPr>
              <a:t>vim test.txt      </a:t>
            </a:r>
            <a:r>
              <a:rPr lang="en" sz="1300">
                <a:solidFill>
                  <a:srgbClr val="999999"/>
                </a:solidFill>
                <a:latin typeface="Consolas"/>
                <a:ea typeface="Consolas"/>
                <a:cs typeface="Consolas"/>
                <a:sym typeface="Consolas"/>
              </a:rPr>
              <a:t># open file in editor vim</a:t>
            </a:r>
            <a:endParaRPr sz="1300">
              <a:solidFill>
                <a:srgbClr val="999999"/>
              </a:solidFill>
              <a:latin typeface="Consolas"/>
              <a:ea typeface="Consolas"/>
              <a:cs typeface="Consolas"/>
              <a:sym typeface="Consolas"/>
            </a:endParaRPr>
          </a:p>
          <a:p>
            <a:pPr indent="0" lvl="0" marL="0" rtl="0" algn="l">
              <a:spcBef>
                <a:spcPts val="1600"/>
              </a:spcBef>
              <a:spcAft>
                <a:spcPts val="0"/>
              </a:spcAft>
              <a:buNone/>
            </a:pPr>
            <a:r>
              <a:rPr lang="en" sz="1300">
                <a:latin typeface="Consolas"/>
                <a:ea typeface="Consolas"/>
                <a:cs typeface="Consolas"/>
                <a:sym typeface="Consolas"/>
              </a:rPr>
              <a:t>code text.txt     </a:t>
            </a:r>
            <a:r>
              <a:rPr lang="en" sz="1300">
                <a:solidFill>
                  <a:srgbClr val="999999"/>
                </a:solidFill>
                <a:latin typeface="Consolas"/>
                <a:ea typeface="Consolas"/>
                <a:cs typeface="Consolas"/>
                <a:sym typeface="Consolas"/>
              </a:rPr>
              <a:t># open file in editor VSCode</a:t>
            </a:r>
            <a:endParaRPr sz="1300">
              <a:solidFill>
                <a:srgbClr val="999999"/>
              </a:solidFill>
              <a:latin typeface="Consolas"/>
              <a:ea typeface="Consolas"/>
              <a:cs typeface="Consolas"/>
              <a:sym typeface="Consolas"/>
            </a:endParaRPr>
          </a:p>
          <a:p>
            <a:pPr indent="0" lvl="0" marL="0" rtl="0" algn="l">
              <a:spcBef>
                <a:spcPts val="1600"/>
              </a:spcBef>
              <a:spcAft>
                <a:spcPts val="1600"/>
              </a:spcAft>
              <a:buNone/>
            </a:pPr>
            <a:r>
              <a:rPr lang="en" sz="1300">
                <a:latin typeface="Consolas"/>
                <a:ea typeface="Consolas"/>
                <a:cs typeface="Consolas"/>
                <a:sym typeface="Consolas"/>
              </a:rPr>
              <a:t>tail -f test.txt  </a:t>
            </a:r>
            <a:r>
              <a:rPr lang="en" sz="1300">
                <a:solidFill>
                  <a:srgbClr val="999999"/>
                </a:solidFill>
                <a:latin typeface="Consolas"/>
                <a:ea typeface="Consolas"/>
                <a:cs typeface="Consolas"/>
                <a:sym typeface="Consolas"/>
              </a:rPr>
              <a:t># print last n lines of file</a:t>
            </a:r>
            <a:endParaRPr sz="1300">
              <a:solidFill>
                <a:srgbClr val="999999"/>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0" st="0"/>
                                            </p:txEl>
                                          </p:spTgt>
                                        </p:tgtEl>
                                        <p:attrNameLst>
                                          <p:attrName>style.visibility</p:attrName>
                                        </p:attrNameLst>
                                      </p:cBhvr>
                                      <p:to>
                                        <p:strVal val="visible"/>
                                      </p:to>
                                    </p:set>
                                    <p:animEffect filter="fade" transition="in">
                                      <p:cBhvr>
                                        <p:cTn dur="1000"/>
                                        <p:tgtEl>
                                          <p:spTgt spid="6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1" st="1"/>
                                            </p:txEl>
                                          </p:spTgt>
                                        </p:tgtEl>
                                        <p:attrNameLst>
                                          <p:attrName>style.visibility</p:attrName>
                                        </p:attrNameLst>
                                      </p:cBhvr>
                                      <p:to>
                                        <p:strVal val="visible"/>
                                      </p:to>
                                    </p:set>
                                    <p:animEffect filter="fade" transition="in">
                                      <p:cBhvr>
                                        <p:cTn dur="1000"/>
                                        <p:tgtEl>
                                          <p:spTgt spid="6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2" st="2"/>
                                            </p:txEl>
                                          </p:spTgt>
                                        </p:tgtEl>
                                        <p:attrNameLst>
                                          <p:attrName>style.visibility</p:attrName>
                                        </p:attrNameLst>
                                      </p:cBhvr>
                                      <p:to>
                                        <p:strVal val="visible"/>
                                      </p:to>
                                    </p:set>
                                    <p:animEffect filter="fade" transition="in">
                                      <p:cBhvr>
                                        <p:cTn dur="1000"/>
                                        <p:tgtEl>
                                          <p:spTgt spid="6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3" st="3"/>
                                            </p:txEl>
                                          </p:spTgt>
                                        </p:tgtEl>
                                        <p:attrNameLst>
                                          <p:attrName>style.visibility</p:attrName>
                                        </p:attrNameLst>
                                      </p:cBhvr>
                                      <p:to>
                                        <p:strVal val="visible"/>
                                      </p:to>
                                    </p:set>
                                    <p:animEffect filter="fade" transition="in">
                                      <p:cBhvr>
                                        <p:cTn dur="1000"/>
                                        <p:tgtEl>
                                          <p:spTgt spid="67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4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Move/Copy files and folders</a:t>
            </a:r>
            <a:endParaRPr/>
          </a:p>
        </p:txBody>
      </p:sp>
      <p:sp>
        <p:nvSpPr>
          <p:cNvPr id="682" name="Google Shape;682;p149"/>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nsolas"/>
                <a:ea typeface="Consolas"/>
                <a:cs typeface="Consolas"/>
                <a:sym typeface="Consolas"/>
              </a:rPr>
              <a:t>mv</a:t>
            </a:r>
            <a:r>
              <a:rPr lang="en" sz="1300">
                <a:latin typeface="Consolas"/>
                <a:ea typeface="Consolas"/>
                <a:cs typeface="Consolas"/>
                <a:sym typeface="Consolas"/>
              </a:rPr>
              <a:t> test.txt ./bootcamp    </a:t>
            </a:r>
            <a:r>
              <a:rPr lang="en" sz="1300">
                <a:solidFill>
                  <a:srgbClr val="999999"/>
                </a:solidFill>
                <a:latin typeface="Consolas"/>
                <a:ea typeface="Consolas"/>
                <a:cs typeface="Consolas"/>
                <a:sym typeface="Consolas"/>
              </a:rPr>
              <a:t>  # move "text.txt" to the bootcamp folder under current folder</a:t>
            </a:r>
            <a:endParaRPr sz="1300">
              <a:solidFill>
                <a:srgbClr val="999999"/>
              </a:solidFill>
              <a:latin typeface="Consolas"/>
              <a:ea typeface="Consolas"/>
              <a:cs typeface="Consolas"/>
              <a:sym typeface="Consolas"/>
            </a:endParaRPr>
          </a:p>
          <a:p>
            <a:pPr indent="0" lvl="0" marL="0" rtl="0" algn="l">
              <a:spcBef>
                <a:spcPts val="1600"/>
              </a:spcBef>
              <a:spcAft>
                <a:spcPts val="0"/>
              </a:spcAft>
              <a:buNone/>
            </a:pPr>
            <a:r>
              <a:rPr lang="en" sz="1300">
                <a:solidFill>
                  <a:schemeClr val="dk1"/>
                </a:solidFill>
                <a:latin typeface="Consolas"/>
                <a:ea typeface="Consolas"/>
                <a:cs typeface="Consolas"/>
                <a:sym typeface="Consolas"/>
              </a:rPr>
              <a:t>cp test.txt ./bootcamp    </a:t>
            </a:r>
            <a:r>
              <a:rPr lang="en" sz="1300">
                <a:solidFill>
                  <a:srgbClr val="999999"/>
                </a:solidFill>
                <a:latin typeface="Consolas"/>
                <a:ea typeface="Consolas"/>
                <a:cs typeface="Consolas"/>
                <a:sym typeface="Consolas"/>
              </a:rPr>
              <a:t>  # copy "text.txt" to the bootcamp folder under current folder</a:t>
            </a:r>
            <a:endParaRPr sz="1300">
              <a:latin typeface="Consolas"/>
              <a:ea typeface="Consolas"/>
              <a:cs typeface="Consolas"/>
              <a:sym typeface="Consolas"/>
            </a:endParaRPr>
          </a:p>
          <a:p>
            <a:pPr indent="0" lvl="0" marL="0" rtl="0" algn="l">
              <a:spcBef>
                <a:spcPts val="1600"/>
              </a:spcBef>
              <a:spcAft>
                <a:spcPts val="0"/>
              </a:spcAft>
              <a:buNone/>
            </a:pPr>
            <a:r>
              <a:rPr lang="en" sz="1300">
                <a:latin typeface="Consolas"/>
                <a:ea typeface="Consolas"/>
                <a:cs typeface="Consolas"/>
                <a:sym typeface="Consolas"/>
              </a:rPr>
              <a:t>cp ./proj ./bootcamp -r     </a:t>
            </a:r>
            <a:r>
              <a:rPr lang="en" sz="1300">
                <a:solidFill>
                  <a:srgbClr val="999999"/>
                </a:solidFill>
                <a:latin typeface="Consolas"/>
                <a:ea typeface="Consolas"/>
                <a:cs typeface="Consolas"/>
                <a:sym typeface="Consolas"/>
              </a:rPr>
              <a:t># copy all files/folders within proj folder to bootcamp folder</a:t>
            </a:r>
            <a:endParaRPr sz="1300">
              <a:solidFill>
                <a:srgbClr val="999999"/>
              </a:solidFill>
              <a:latin typeface="Consolas"/>
              <a:ea typeface="Consolas"/>
              <a:cs typeface="Consolas"/>
              <a:sym typeface="Consolas"/>
            </a:endParaRPr>
          </a:p>
          <a:p>
            <a:pPr indent="0" lvl="0" marL="0" rtl="0" algn="l">
              <a:spcBef>
                <a:spcPts val="1600"/>
              </a:spcBef>
              <a:spcAft>
                <a:spcPts val="1600"/>
              </a:spcAft>
              <a:buNone/>
            </a:pPr>
            <a:r>
              <a:t/>
            </a:r>
            <a:endParaRPr sz="1300">
              <a:solidFill>
                <a:srgbClr val="999999"/>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0" st="0"/>
                                            </p:txEl>
                                          </p:spTgt>
                                        </p:tgtEl>
                                        <p:attrNameLst>
                                          <p:attrName>style.visibility</p:attrName>
                                        </p:attrNameLst>
                                      </p:cBhvr>
                                      <p:to>
                                        <p:strVal val="visible"/>
                                      </p:to>
                                    </p:set>
                                    <p:animEffect filter="fade" transition="in">
                                      <p:cBhvr>
                                        <p:cTn dur="1000"/>
                                        <p:tgtEl>
                                          <p:spTgt spid="6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1" st="1"/>
                                            </p:txEl>
                                          </p:spTgt>
                                        </p:tgtEl>
                                        <p:attrNameLst>
                                          <p:attrName>style.visibility</p:attrName>
                                        </p:attrNameLst>
                                      </p:cBhvr>
                                      <p:to>
                                        <p:strVal val="visible"/>
                                      </p:to>
                                    </p:set>
                                    <p:animEffect filter="fade" transition="in">
                                      <p:cBhvr>
                                        <p:cTn dur="1000"/>
                                        <p:tgtEl>
                                          <p:spTgt spid="6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2" st="2"/>
                                            </p:txEl>
                                          </p:spTgt>
                                        </p:tgtEl>
                                        <p:attrNameLst>
                                          <p:attrName>style.visibility</p:attrName>
                                        </p:attrNameLst>
                                      </p:cBhvr>
                                      <p:to>
                                        <p:strVal val="visible"/>
                                      </p:to>
                                    </p:set>
                                    <p:animEffect filter="fade" transition="in">
                                      <p:cBhvr>
                                        <p:cTn dur="1000"/>
                                        <p:tgtEl>
                                          <p:spTgt spid="6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3" st="3"/>
                                            </p:txEl>
                                          </p:spTgt>
                                        </p:tgtEl>
                                        <p:attrNameLst>
                                          <p:attrName>style.visibility</p:attrName>
                                        </p:attrNameLst>
                                      </p:cBhvr>
                                      <p:to>
                                        <p:strVal val="visible"/>
                                      </p:to>
                                    </p:set>
                                    <p:animEffect filter="fade" transition="in">
                                      <p:cBhvr>
                                        <p:cTn dur="1000"/>
                                        <p:tgtEl>
                                          <p:spTgt spid="68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5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&amp; folder Permissions</a:t>
            </a:r>
            <a:endParaRPr/>
          </a:p>
        </p:txBody>
      </p:sp>
      <p:sp>
        <p:nvSpPr>
          <p:cNvPr id="688" name="Google Shape;688;p150"/>
          <p:cNvSpPr txBox="1"/>
          <p:nvPr>
            <p:ph idx="1" type="body"/>
          </p:nvPr>
        </p:nvSpPr>
        <p:spPr>
          <a:xfrm>
            <a:off x="311700" y="1000075"/>
            <a:ext cx="8520600" cy="18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chmod: </a:t>
            </a:r>
            <a:r>
              <a:rPr lang="en" sz="1300">
                <a:solidFill>
                  <a:srgbClr val="999999"/>
                </a:solidFill>
              </a:rPr>
              <a:t>Change mode so you can set permissions for read, write and execute for the user, members of your group and others. This uses binary values as an argument to set these. There are many common chmod permissions, a few key ones are:</a:t>
            </a:r>
            <a:endParaRPr sz="1300">
              <a:solidFill>
                <a:srgbClr val="999999"/>
              </a:solidFill>
            </a:endParaRPr>
          </a:p>
          <a:p>
            <a:pPr indent="0" lvl="0" marL="0" rtl="0" algn="l">
              <a:lnSpc>
                <a:spcPct val="115000"/>
              </a:lnSpc>
              <a:spcBef>
                <a:spcPts val="1600"/>
              </a:spcBef>
              <a:spcAft>
                <a:spcPts val="0"/>
              </a:spcAft>
              <a:buNone/>
            </a:pPr>
            <a:r>
              <a:rPr lang="en" sz="1300">
                <a:solidFill>
                  <a:srgbClr val="D9D9D9"/>
                </a:solidFill>
                <a:latin typeface="Consolas"/>
                <a:ea typeface="Consolas"/>
                <a:cs typeface="Consolas"/>
                <a:sym typeface="Consolas"/>
              </a:rPr>
              <a:t>chmod 777 testfile.txt  </a:t>
            </a:r>
            <a:r>
              <a:rPr lang="en" sz="1300">
                <a:solidFill>
                  <a:srgbClr val="999999"/>
                </a:solidFill>
                <a:latin typeface="Consolas"/>
                <a:ea typeface="Consolas"/>
                <a:cs typeface="Consolas"/>
                <a:sym typeface="Consolas"/>
              </a:rPr>
              <a:t># anyone can read, write and execute</a:t>
            </a:r>
            <a:endParaRPr sz="1300">
              <a:solidFill>
                <a:srgbClr val="999999"/>
              </a:solidFill>
              <a:latin typeface="Consolas"/>
              <a:ea typeface="Consolas"/>
              <a:cs typeface="Consolas"/>
              <a:sym typeface="Consolas"/>
            </a:endParaRPr>
          </a:p>
          <a:p>
            <a:pPr indent="0" lvl="0" marL="0" rtl="0" algn="l">
              <a:lnSpc>
                <a:spcPct val="115000"/>
              </a:lnSpc>
              <a:spcBef>
                <a:spcPts val="0"/>
              </a:spcBef>
              <a:spcAft>
                <a:spcPts val="0"/>
              </a:spcAft>
              <a:buNone/>
            </a:pPr>
            <a:r>
              <a:rPr lang="en" sz="1300">
                <a:solidFill>
                  <a:srgbClr val="D9D9D9"/>
                </a:solidFill>
                <a:latin typeface="Consolas"/>
                <a:ea typeface="Consolas"/>
                <a:cs typeface="Consolas"/>
                <a:sym typeface="Consolas"/>
              </a:rPr>
              <a:t>chmod 755 testfile.txt  </a:t>
            </a:r>
            <a:r>
              <a:rPr lang="en" sz="1300">
                <a:solidFill>
                  <a:srgbClr val="999999"/>
                </a:solidFill>
                <a:latin typeface="Consolas"/>
                <a:ea typeface="Consolas"/>
                <a:cs typeface="Consolas"/>
                <a:sym typeface="Consolas"/>
              </a:rPr>
              <a:t># read and executable by others, but changeable by the user</a:t>
            </a:r>
            <a:endParaRPr sz="1300">
              <a:solidFill>
                <a:srgbClr val="999999"/>
              </a:solidFill>
              <a:latin typeface="Consolas"/>
              <a:ea typeface="Consolas"/>
              <a:cs typeface="Consolas"/>
              <a:sym typeface="Consolas"/>
            </a:endParaRPr>
          </a:p>
          <a:p>
            <a:pPr indent="0" lvl="0" marL="0" rtl="0" algn="l">
              <a:lnSpc>
                <a:spcPct val="115000"/>
              </a:lnSpc>
              <a:spcBef>
                <a:spcPts val="0"/>
              </a:spcBef>
              <a:spcAft>
                <a:spcPts val="0"/>
              </a:spcAft>
              <a:buNone/>
            </a:pPr>
            <a:r>
              <a:rPr lang="en" sz="1300">
                <a:solidFill>
                  <a:srgbClr val="D9D9D9"/>
                </a:solidFill>
                <a:latin typeface="Consolas"/>
                <a:ea typeface="Consolas"/>
                <a:cs typeface="Consolas"/>
                <a:sym typeface="Consolas"/>
              </a:rPr>
              <a:t>chmod 700 testfile.txt  </a:t>
            </a:r>
            <a:r>
              <a:rPr lang="en" sz="1300">
                <a:solidFill>
                  <a:srgbClr val="999999"/>
                </a:solidFill>
                <a:latin typeface="Consolas"/>
                <a:ea typeface="Consolas"/>
                <a:cs typeface="Consolas"/>
                <a:sym typeface="Consolas"/>
              </a:rPr>
              <a:t># only the user can do anything to the file</a:t>
            </a:r>
            <a:endParaRPr sz="1300">
              <a:solidFill>
                <a:srgbClr val="99999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999999"/>
              </a:solidFill>
              <a:latin typeface="Consolas"/>
              <a:ea typeface="Consolas"/>
              <a:cs typeface="Consolas"/>
              <a:sym typeface="Consolas"/>
            </a:endParaRPr>
          </a:p>
          <a:p>
            <a:pPr indent="0" lvl="0" marL="0" rtl="0" algn="l">
              <a:spcBef>
                <a:spcPts val="0"/>
              </a:spcBef>
              <a:spcAft>
                <a:spcPts val="1600"/>
              </a:spcAft>
              <a:buNone/>
            </a:pPr>
            <a:r>
              <a:t/>
            </a:r>
            <a:endParaRPr sz="1300">
              <a:solidFill>
                <a:srgbClr val="999999"/>
              </a:solidFill>
            </a:endParaRPr>
          </a:p>
        </p:txBody>
      </p:sp>
      <p:pic>
        <p:nvPicPr>
          <p:cNvPr id="689" name="Google Shape;689;p150"/>
          <p:cNvPicPr preferRelativeResize="0"/>
          <p:nvPr/>
        </p:nvPicPr>
        <p:blipFill>
          <a:blip r:embed="rId3">
            <a:alphaModFix/>
          </a:blip>
          <a:stretch>
            <a:fillRect/>
          </a:stretch>
        </p:blipFill>
        <p:spPr>
          <a:xfrm>
            <a:off x="2013450" y="2852275"/>
            <a:ext cx="4358905" cy="1986425"/>
          </a:xfrm>
          <a:prstGeom prst="rect">
            <a:avLst/>
          </a:prstGeom>
          <a:noFill/>
          <a:ln cap="flat" cmpd="sng" w="9525">
            <a:solidFill>
              <a:srgbClr val="CCCCCC"/>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xEl>
                                              <p:pRg end="0" st="0"/>
                                            </p:txEl>
                                          </p:spTgt>
                                        </p:tgtEl>
                                        <p:attrNameLst>
                                          <p:attrName>style.visibility</p:attrName>
                                        </p:attrNameLst>
                                      </p:cBhvr>
                                      <p:to>
                                        <p:strVal val="visible"/>
                                      </p:to>
                                    </p:set>
                                    <p:animEffect filter="fade" transition="in">
                                      <p:cBhvr>
                                        <p:cTn dur="1000"/>
                                        <p:tgtEl>
                                          <p:spTgt spid="6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xEl>
                                              <p:pRg end="1" st="1"/>
                                            </p:txEl>
                                          </p:spTgt>
                                        </p:tgtEl>
                                        <p:attrNameLst>
                                          <p:attrName>style.visibility</p:attrName>
                                        </p:attrNameLst>
                                      </p:cBhvr>
                                      <p:to>
                                        <p:strVal val="visible"/>
                                      </p:to>
                                    </p:set>
                                    <p:animEffect filter="fade" transition="in">
                                      <p:cBhvr>
                                        <p:cTn dur="1000"/>
                                        <p:tgtEl>
                                          <p:spTgt spid="6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xEl>
                                              <p:pRg end="2" st="2"/>
                                            </p:txEl>
                                          </p:spTgt>
                                        </p:tgtEl>
                                        <p:attrNameLst>
                                          <p:attrName>style.visibility</p:attrName>
                                        </p:attrNameLst>
                                      </p:cBhvr>
                                      <p:to>
                                        <p:strVal val="visible"/>
                                      </p:to>
                                    </p:set>
                                    <p:animEffect filter="fade" transition="in">
                                      <p:cBhvr>
                                        <p:cTn dur="1000"/>
                                        <p:tgtEl>
                                          <p:spTgt spid="6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xEl>
                                              <p:pRg end="3" st="3"/>
                                            </p:txEl>
                                          </p:spTgt>
                                        </p:tgtEl>
                                        <p:attrNameLst>
                                          <p:attrName>style.visibility</p:attrName>
                                        </p:attrNameLst>
                                      </p:cBhvr>
                                      <p:to>
                                        <p:strVal val="visible"/>
                                      </p:to>
                                    </p:set>
                                    <p:animEffect filter="fade" transition="in">
                                      <p:cBhvr>
                                        <p:cTn dur="1000"/>
                                        <p:tgtEl>
                                          <p:spTgt spid="6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xEl>
                                              <p:pRg end="4" st="4"/>
                                            </p:txEl>
                                          </p:spTgt>
                                        </p:tgtEl>
                                        <p:attrNameLst>
                                          <p:attrName>style.visibility</p:attrName>
                                        </p:attrNameLst>
                                      </p:cBhvr>
                                      <p:to>
                                        <p:strVal val="visible"/>
                                      </p:to>
                                    </p:set>
                                    <p:animEffect filter="fade" transition="in">
                                      <p:cBhvr>
                                        <p:cTn dur="1000"/>
                                        <p:tgtEl>
                                          <p:spTgt spid="6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xEl>
                                              <p:pRg end="5" st="5"/>
                                            </p:txEl>
                                          </p:spTgt>
                                        </p:tgtEl>
                                        <p:attrNameLst>
                                          <p:attrName>style.visibility</p:attrName>
                                        </p:attrNameLst>
                                      </p:cBhvr>
                                      <p:to>
                                        <p:strVal val="visible"/>
                                      </p:to>
                                    </p:set>
                                    <p:animEffect filter="fade" transition="in">
                                      <p:cBhvr>
                                        <p:cTn dur="1000"/>
                                        <p:tgtEl>
                                          <p:spTgt spid="68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5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Processes</a:t>
            </a:r>
            <a:endParaRPr/>
          </a:p>
        </p:txBody>
      </p:sp>
      <p:sp>
        <p:nvSpPr>
          <p:cNvPr id="695" name="Google Shape;695;p151"/>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Processes are computer programs running on your computer in the background.  To see them try</a:t>
            </a:r>
            <a:endParaRPr/>
          </a:p>
          <a:p>
            <a:pPr indent="0" lvl="0" marL="457200" rtl="0" algn="l">
              <a:spcBef>
                <a:spcPts val="1600"/>
              </a:spcBef>
              <a:spcAft>
                <a:spcPts val="0"/>
              </a:spcAft>
              <a:buNone/>
            </a:pPr>
            <a:r>
              <a:rPr lang="en">
                <a:latin typeface="Consolas"/>
                <a:ea typeface="Consolas"/>
                <a:cs typeface="Consolas"/>
                <a:sym typeface="Consolas"/>
              </a:rPr>
              <a:t>ps</a:t>
            </a:r>
            <a:endParaRPr>
              <a:latin typeface="Consolas"/>
              <a:ea typeface="Consolas"/>
              <a:cs typeface="Consolas"/>
              <a:sym typeface="Consolas"/>
            </a:endParaRPr>
          </a:p>
          <a:p>
            <a:pPr indent="0" lvl="0" marL="457200" rtl="0" algn="l">
              <a:spcBef>
                <a:spcPts val="1600"/>
              </a:spcBef>
              <a:spcAft>
                <a:spcPts val="0"/>
              </a:spcAft>
              <a:buNone/>
            </a:pPr>
            <a:r>
              <a:rPr lang="en">
                <a:latin typeface="Consolas"/>
                <a:ea typeface="Consolas"/>
                <a:cs typeface="Consolas"/>
                <a:sym typeface="Consolas"/>
              </a:rPr>
              <a:t>ps Aux</a:t>
            </a:r>
            <a:endParaRPr>
              <a:latin typeface="Consolas"/>
              <a:ea typeface="Consolas"/>
              <a:cs typeface="Consolas"/>
              <a:sym typeface="Consolas"/>
            </a:endParaRPr>
          </a:p>
          <a:p>
            <a:pPr indent="0" lvl="0" marL="457200" rtl="0" algn="l">
              <a:spcBef>
                <a:spcPts val="1600"/>
              </a:spcBef>
              <a:spcAft>
                <a:spcPts val="1600"/>
              </a:spcAft>
              <a:buNone/>
            </a:pPr>
            <a:r>
              <a:rPr lang="en">
                <a:latin typeface="Consolas"/>
                <a:ea typeface="Consolas"/>
                <a:cs typeface="Consolas"/>
                <a:sym typeface="Consolas"/>
              </a:rPr>
              <a:t>ps Aux | grep "node"   </a:t>
            </a:r>
            <a:r>
              <a:rPr lang="en">
                <a:solidFill>
                  <a:srgbClr val="999999"/>
                </a:solidFill>
                <a:latin typeface="Consolas"/>
                <a:ea typeface="Consolas"/>
                <a:cs typeface="Consolas"/>
                <a:sym typeface="Consolas"/>
              </a:rPr>
              <a:t># to search for node processes</a:t>
            </a:r>
            <a:endParaRPr>
              <a:solidFill>
                <a:srgbClr val="999999"/>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5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stop a process</a:t>
            </a:r>
            <a:endParaRPr/>
          </a:p>
        </p:txBody>
      </p:sp>
      <p:sp>
        <p:nvSpPr>
          <p:cNvPr id="701" name="Google Shape;701;p152"/>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Sometimes you need to stop a background process.  Here's what you need ...</a:t>
            </a:r>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0"/>
              </a:spcAft>
              <a:buNone/>
            </a:pPr>
            <a:r>
              <a:rPr lang="en">
                <a:latin typeface="Consolas"/>
                <a:ea typeface="Consolas"/>
                <a:cs typeface="Consolas"/>
                <a:sym typeface="Consolas"/>
              </a:rPr>
              <a:t>kill &lt;processid&gt;     </a:t>
            </a:r>
            <a:r>
              <a:rPr lang="en">
                <a:solidFill>
                  <a:srgbClr val="999999"/>
                </a:solidFill>
                <a:latin typeface="Consolas"/>
                <a:ea typeface="Consolas"/>
                <a:cs typeface="Consolas"/>
                <a:sym typeface="Consolas"/>
              </a:rPr>
              <a:t># find the processid from previous slide</a:t>
            </a:r>
            <a:endParaRPr>
              <a:solidFill>
                <a:srgbClr val="999999"/>
              </a:solidFill>
              <a:latin typeface="Consolas"/>
              <a:ea typeface="Consolas"/>
              <a:cs typeface="Consolas"/>
              <a:sym typeface="Consolas"/>
            </a:endParaRPr>
          </a:p>
          <a:p>
            <a:pPr indent="0" lvl="0" marL="0" rtl="0" algn="l">
              <a:spcBef>
                <a:spcPts val="1600"/>
              </a:spcBef>
              <a:spcAft>
                <a:spcPts val="1600"/>
              </a:spcAft>
              <a:buNone/>
            </a:pPr>
            <a:r>
              <a:rPr lang="en">
                <a:solidFill>
                  <a:srgbClr val="FFFFFF"/>
                </a:solidFill>
                <a:latin typeface="Consolas"/>
                <a:ea typeface="Consolas"/>
                <a:cs typeface="Consolas"/>
                <a:sym typeface="Consolas"/>
              </a:rPr>
              <a:t>kill -9 &lt;processid&gt;</a:t>
            </a:r>
            <a:r>
              <a:rPr lang="en">
                <a:solidFill>
                  <a:srgbClr val="999999"/>
                </a:solidFill>
                <a:latin typeface="Consolas"/>
                <a:ea typeface="Consolas"/>
                <a:cs typeface="Consolas"/>
                <a:sym typeface="Consolas"/>
              </a:rPr>
              <a:t>  # kill with malice ;-)</a:t>
            </a:r>
            <a:endParaRPr>
              <a:solidFill>
                <a:srgbClr val="999999"/>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5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stop a process</a:t>
            </a:r>
            <a:endParaRPr/>
          </a:p>
        </p:txBody>
      </p:sp>
      <p:sp>
        <p:nvSpPr>
          <p:cNvPr id="707" name="Google Shape;707;p153"/>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Sometimes you need to stop a background process.  Here's what you need ...</a:t>
            </a:r>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0"/>
              </a:spcAft>
              <a:buNone/>
            </a:pPr>
            <a:r>
              <a:rPr lang="en">
                <a:latin typeface="Consolas"/>
                <a:ea typeface="Consolas"/>
                <a:cs typeface="Consolas"/>
                <a:sym typeface="Consolas"/>
              </a:rPr>
              <a:t>kill &lt;processid&gt;     </a:t>
            </a:r>
            <a:r>
              <a:rPr lang="en">
                <a:solidFill>
                  <a:srgbClr val="999999"/>
                </a:solidFill>
                <a:latin typeface="Consolas"/>
                <a:ea typeface="Consolas"/>
                <a:cs typeface="Consolas"/>
                <a:sym typeface="Consolas"/>
              </a:rPr>
              <a:t># find the processid from previous slide</a:t>
            </a:r>
            <a:endParaRPr>
              <a:solidFill>
                <a:srgbClr val="999999"/>
              </a:solidFill>
              <a:latin typeface="Consolas"/>
              <a:ea typeface="Consolas"/>
              <a:cs typeface="Consolas"/>
              <a:sym typeface="Consolas"/>
            </a:endParaRPr>
          </a:p>
          <a:p>
            <a:pPr indent="0" lvl="0" marL="0" rtl="0" algn="l">
              <a:spcBef>
                <a:spcPts val="1600"/>
              </a:spcBef>
              <a:spcAft>
                <a:spcPts val="1600"/>
              </a:spcAft>
              <a:buNone/>
            </a:pPr>
            <a:r>
              <a:rPr lang="en">
                <a:solidFill>
                  <a:srgbClr val="FFFFFF"/>
                </a:solidFill>
                <a:latin typeface="Consolas"/>
                <a:ea typeface="Consolas"/>
                <a:cs typeface="Consolas"/>
                <a:sym typeface="Consolas"/>
              </a:rPr>
              <a:t>kill -9 &lt;processid&gt;</a:t>
            </a:r>
            <a:r>
              <a:rPr lang="en">
                <a:solidFill>
                  <a:srgbClr val="999999"/>
                </a:solidFill>
                <a:latin typeface="Consolas"/>
                <a:ea typeface="Consolas"/>
                <a:cs typeface="Consolas"/>
                <a:sym typeface="Consolas"/>
              </a:rPr>
              <a:t>  # kill with malice ;-)</a:t>
            </a:r>
            <a:endParaRPr>
              <a:solidFill>
                <a:srgbClr val="999999"/>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5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for a file</a:t>
            </a:r>
            <a:endParaRPr/>
          </a:p>
        </p:txBody>
      </p:sp>
      <p:sp>
        <p:nvSpPr>
          <p:cNvPr id="713" name="Google Shape;713;p154"/>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search for a file, starting from the current folder, including the folders contained within, try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latin typeface="Consolas"/>
                <a:ea typeface="Consolas"/>
                <a:cs typeface="Consolas"/>
                <a:sym typeface="Consolas"/>
              </a:rPr>
              <a:t>find . -name "app.js"</a:t>
            </a:r>
            <a:endParaRPr>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5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for text within a file</a:t>
            </a:r>
            <a:endParaRPr/>
          </a:p>
        </p:txBody>
      </p:sp>
      <p:sp>
        <p:nvSpPr>
          <p:cNvPr id="719" name="Google Shape;719;p155"/>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7B7B7"/>
                </a:solidFill>
              </a:rPr>
              <a:t>To search for a some text within a file or folder ...</a:t>
            </a:r>
            <a:endParaRPr sz="1200">
              <a:solidFill>
                <a:srgbClr val="B7B7B7"/>
              </a:solidFill>
            </a:endParaRPr>
          </a:p>
          <a:p>
            <a:pPr indent="457200" lvl="0" marL="0" rtl="0" algn="l">
              <a:spcBef>
                <a:spcPts val="1600"/>
              </a:spcBef>
              <a:spcAft>
                <a:spcPts val="0"/>
              </a:spcAft>
              <a:buNone/>
            </a:pPr>
            <a:r>
              <a:rPr lang="en" sz="1200">
                <a:latin typeface="Consolas"/>
                <a:ea typeface="Consolas"/>
                <a:cs typeface="Consolas"/>
                <a:sym typeface="Consolas"/>
              </a:rPr>
              <a:t>grep -Hrn 'search term' path/to/files</a:t>
            </a:r>
            <a:endParaRPr sz="1200">
              <a:latin typeface="Consolas"/>
              <a:ea typeface="Consolas"/>
              <a:cs typeface="Consolas"/>
              <a:sym typeface="Consolas"/>
            </a:endParaRPr>
          </a:p>
          <a:p>
            <a:pPr indent="457200" lvl="0" marL="457200" rtl="0" algn="l">
              <a:spcBef>
                <a:spcPts val="1600"/>
              </a:spcBef>
              <a:spcAft>
                <a:spcPts val="0"/>
              </a:spcAft>
              <a:buNone/>
            </a:pPr>
            <a:r>
              <a:rPr lang="en" sz="1200">
                <a:latin typeface="Consolas"/>
                <a:ea typeface="Consolas"/>
                <a:cs typeface="Consolas"/>
                <a:sym typeface="Consolas"/>
              </a:rPr>
              <a:t>-H </a:t>
            </a:r>
            <a:r>
              <a:rPr lang="en" sz="1200"/>
              <a:t>causes the filename to be printed (implied when multiple files are searched)</a:t>
            </a:r>
            <a:endParaRPr sz="1200"/>
          </a:p>
          <a:p>
            <a:pPr indent="457200" lvl="0" marL="457200" rtl="0" algn="l">
              <a:spcBef>
                <a:spcPts val="1600"/>
              </a:spcBef>
              <a:spcAft>
                <a:spcPts val="0"/>
              </a:spcAft>
              <a:buNone/>
            </a:pPr>
            <a:r>
              <a:rPr lang="en" sz="1200">
                <a:latin typeface="Consolas"/>
                <a:ea typeface="Consolas"/>
                <a:cs typeface="Consolas"/>
                <a:sym typeface="Consolas"/>
              </a:rPr>
              <a:t>-r </a:t>
            </a:r>
            <a:r>
              <a:rPr lang="en" sz="1200"/>
              <a:t>does a recursive search</a:t>
            </a:r>
            <a:endParaRPr sz="1200"/>
          </a:p>
          <a:p>
            <a:pPr indent="457200" lvl="0" marL="457200" rtl="0" algn="l">
              <a:spcBef>
                <a:spcPts val="1600"/>
              </a:spcBef>
              <a:spcAft>
                <a:spcPts val="0"/>
              </a:spcAft>
              <a:buNone/>
            </a:pPr>
            <a:r>
              <a:rPr lang="en" sz="1200">
                <a:latin typeface="Consolas"/>
                <a:ea typeface="Consolas"/>
                <a:cs typeface="Consolas"/>
                <a:sym typeface="Consolas"/>
              </a:rPr>
              <a:t>-n</a:t>
            </a:r>
            <a:r>
              <a:rPr lang="en" sz="1200"/>
              <a:t> causes the line number to be printed</a:t>
            </a:r>
            <a:endParaRPr sz="1200"/>
          </a:p>
          <a:p>
            <a:pPr indent="457200" lvl="0" marL="457200" rtl="0" algn="l">
              <a:spcBef>
                <a:spcPts val="1600"/>
              </a:spcBef>
              <a:spcAft>
                <a:spcPts val="0"/>
              </a:spcAft>
              <a:buNone/>
            </a:pPr>
            <a:r>
              <a:rPr lang="en" sz="1200">
                <a:latin typeface="Consolas"/>
                <a:ea typeface="Consolas"/>
                <a:cs typeface="Consolas"/>
                <a:sym typeface="Consolas"/>
              </a:rPr>
              <a:t>path/to/files</a:t>
            </a:r>
            <a:r>
              <a:rPr lang="en" sz="1200"/>
              <a:t> can be . to search in the current directory</a:t>
            </a:r>
            <a:endParaRPr sz="1200"/>
          </a:p>
          <a:p>
            <a:pPr indent="0" lvl="0" marL="0" rtl="0" algn="l">
              <a:spcBef>
                <a:spcPts val="1600"/>
              </a:spcBef>
              <a:spcAft>
                <a:spcPts val="0"/>
              </a:spcAft>
              <a:buNone/>
            </a:pPr>
            <a:r>
              <a:rPr lang="en" sz="1200"/>
              <a:t>Further options that I find very useful:</a:t>
            </a:r>
            <a:endParaRPr sz="1200"/>
          </a:p>
          <a:p>
            <a:pPr indent="457200" lvl="0" marL="457200" rtl="0" algn="l">
              <a:spcBef>
                <a:spcPts val="1600"/>
              </a:spcBef>
              <a:spcAft>
                <a:spcPts val="0"/>
              </a:spcAft>
              <a:buNone/>
            </a:pPr>
            <a:r>
              <a:rPr lang="en" sz="1200">
                <a:latin typeface="Consolas"/>
                <a:ea typeface="Consolas"/>
                <a:cs typeface="Consolas"/>
                <a:sym typeface="Consolas"/>
              </a:rPr>
              <a:t>-I </a:t>
            </a:r>
            <a:r>
              <a:rPr lang="en" sz="1200"/>
              <a:t>ignore binary files</a:t>
            </a:r>
            <a:endParaRPr sz="1200"/>
          </a:p>
          <a:p>
            <a:pPr indent="457200" lvl="0" marL="457200" rtl="0" algn="l">
              <a:spcBef>
                <a:spcPts val="1600"/>
              </a:spcBef>
              <a:spcAft>
                <a:spcPts val="1600"/>
              </a:spcAft>
              <a:buNone/>
            </a:pPr>
            <a:r>
              <a:rPr lang="en" sz="1200">
                <a:latin typeface="Consolas"/>
                <a:ea typeface="Consolas"/>
                <a:cs typeface="Consolas"/>
                <a:sym typeface="Consolas"/>
              </a:rPr>
              <a:t>-i </a:t>
            </a:r>
            <a:r>
              <a:rPr lang="en" sz="1200"/>
              <a:t>do a case-insensitive search</a:t>
            </a:r>
            <a:endParaRPr sz="12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a:t>
            </a:r>
            <a:endParaRPr/>
          </a:p>
        </p:txBody>
      </p:sp>
      <p:sp>
        <p:nvSpPr>
          <p:cNvPr id="725" name="Google Shape;725;p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300">
              <a:latin typeface="Proxima Nova"/>
              <a:ea typeface="Proxima Nova"/>
              <a:cs typeface="Proxima Nova"/>
              <a:sym typeface="Proxima Nova"/>
            </a:endParaRPr>
          </a:p>
          <a:p>
            <a:pPr indent="-349250" lvl="0" marL="457200" rtl="0" algn="l">
              <a:spcBef>
                <a:spcPts val="1600"/>
              </a:spcBef>
              <a:spcAft>
                <a:spcPts val="0"/>
              </a:spcAft>
              <a:buSzPts val="1900"/>
              <a:buFont typeface="Proxima Nova"/>
              <a:buAutoNum type="arabicPeriod"/>
            </a:pPr>
            <a:r>
              <a:rPr lang="en" sz="1900">
                <a:latin typeface="Proxima Nova"/>
                <a:ea typeface="Proxima Nova"/>
                <a:cs typeface="Proxima Nova"/>
                <a:sym typeface="Proxima Nova"/>
              </a:rPr>
              <a:t>type a command followed by an intentional mistake, see what happens</a:t>
            </a:r>
            <a:endParaRPr sz="1900">
              <a:latin typeface="Proxima Nova"/>
              <a:ea typeface="Proxima Nova"/>
              <a:cs typeface="Proxima Nova"/>
              <a:sym typeface="Proxima Nova"/>
            </a:endParaRPr>
          </a:p>
          <a:p>
            <a:pPr indent="-349250" lvl="1" marL="914400" rtl="0" algn="l">
              <a:spcBef>
                <a:spcPts val="0"/>
              </a:spcBef>
              <a:spcAft>
                <a:spcPts val="0"/>
              </a:spcAft>
              <a:buSzPts val="1900"/>
              <a:buFont typeface="Proxima Nova"/>
              <a:buAutoNum type="alphaLcPeriod"/>
            </a:pPr>
            <a:r>
              <a:rPr lang="en" sz="1900">
                <a:latin typeface="Proxima Nova"/>
                <a:ea typeface="Proxima Nova"/>
                <a:cs typeface="Proxima Nova"/>
                <a:sym typeface="Proxima Nova"/>
              </a:rPr>
              <a:t>try </a:t>
            </a:r>
            <a:r>
              <a:rPr lang="en" sz="1900">
                <a:solidFill>
                  <a:srgbClr val="FFFFFF"/>
                </a:solidFill>
                <a:latin typeface="Consolas"/>
                <a:ea typeface="Consolas"/>
                <a:cs typeface="Consolas"/>
                <a:sym typeface="Consolas"/>
              </a:rPr>
              <a:t>du -ked</a:t>
            </a:r>
            <a:endParaRPr sz="1900">
              <a:solidFill>
                <a:srgbClr val="FFFFFF"/>
              </a:solidFill>
              <a:latin typeface="Consolas"/>
              <a:ea typeface="Consolas"/>
              <a:cs typeface="Consolas"/>
              <a:sym typeface="Consolas"/>
            </a:endParaRPr>
          </a:p>
          <a:p>
            <a:pPr indent="-349250" lvl="0" marL="457200" rtl="0" algn="l">
              <a:spcBef>
                <a:spcPts val="0"/>
              </a:spcBef>
              <a:spcAft>
                <a:spcPts val="0"/>
              </a:spcAft>
              <a:buClr>
                <a:srgbClr val="FFFFFF"/>
              </a:buClr>
              <a:buSzPts val="1900"/>
              <a:buFont typeface="Consolas"/>
              <a:buAutoNum type="arabicPeriod"/>
            </a:pPr>
            <a:r>
              <a:rPr lang="en" sz="1900">
                <a:solidFill>
                  <a:srgbClr val="FFFFFF"/>
                </a:solidFill>
                <a:latin typeface="Consolas"/>
                <a:ea typeface="Consolas"/>
                <a:cs typeface="Consolas"/>
                <a:sym typeface="Consolas"/>
              </a:rPr>
              <a:t>man du</a:t>
            </a:r>
            <a:endParaRPr sz="1900">
              <a:solidFill>
                <a:srgbClr val="FFFFFF"/>
              </a:solidFill>
              <a:latin typeface="Consolas"/>
              <a:ea typeface="Consolas"/>
              <a:cs typeface="Consolas"/>
              <a:sym typeface="Consolas"/>
            </a:endParaRPr>
          </a:p>
          <a:p>
            <a:pPr indent="-349250" lvl="0" marL="457200" rtl="0" algn="l">
              <a:spcBef>
                <a:spcPts val="0"/>
              </a:spcBef>
              <a:spcAft>
                <a:spcPts val="0"/>
              </a:spcAft>
              <a:buClr>
                <a:srgbClr val="FFFFFF"/>
              </a:buClr>
              <a:buSzPts val="1900"/>
              <a:buFont typeface="Consolas"/>
              <a:buAutoNum type="arabicPeriod"/>
            </a:pPr>
            <a:r>
              <a:rPr lang="en" sz="1900">
                <a:solidFill>
                  <a:srgbClr val="FFFFFF"/>
                </a:solidFill>
                <a:latin typeface="Consolas"/>
                <a:ea typeface="Consolas"/>
                <a:cs typeface="Consolas"/>
                <a:sym typeface="Consolas"/>
              </a:rPr>
              <a:t>man -k disk</a:t>
            </a:r>
            <a:endParaRPr sz="1900">
              <a:solidFill>
                <a:srgbClr val="FFFFFF"/>
              </a:solidFill>
              <a:latin typeface="Consolas"/>
              <a:ea typeface="Consolas"/>
              <a:cs typeface="Consolas"/>
              <a:sym typeface="Consolas"/>
            </a:endParaRPr>
          </a:p>
          <a:p>
            <a:pPr indent="-349250" lvl="0" marL="457200" rtl="0" algn="l">
              <a:spcBef>
                <a:spcPts val="0"/>
              </a:spcBef>
              <a:spcAft>
                <a:spcPts val="0"/>
              </a:spcAft>
              <a:buClr>
                <a:srgbClr val="FFFFFF"/>
              </a:buClr>
              <a:buSzPts val="1900"/>
              <a:buFont typeface="Consolas"/>
              <a:buAutoNum type="arabicPeriod"/>
            </a:pPr>
            <a:r>
              <a:rPr lang="en" sz="1900">
                <a:solidFill>
                  <a:srgbClr val="FFFFFF"/>
                </a:solidFill>
                <a:latin typeface="Consolas"/>
                <a:ea typeface="Consolas"/>
                <a:cs typeface="Consolas"/>
                <a:sym typeface="Consolas"/>
              </a:rPr>
              <a:t>or just Google it ;-)</a:t>
            </a:r>
            <a:endParaRPr sz="1900">
              <a:solidFill>
                <a:srgbClr val="FFFFFF"/>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57"/>
          <p:cNvSpPr txBox="1"/>
          <p:nvPr>
            <p:ph type="ctrTitle"/>
          </p:nvPr>
        </p:nvSpPr>
        <p:spPr>
          <a:xfrm>
            <a:off x="311700" y="744575"/>
            <a:ext cx="8520600" cy="160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Node.js </a:t>
            </a:r>
            <a:endParaRPr sz="4800">
              <a:solidFill>
                <a:srgbClr val="FFFFFF"/>
              </a:solidFill>
            </a:endParaRPr>
          </a:p>
        </p:txBody>
      </p:sp>
      <p:sp>
        <p:nvSpPr>
          <p:cNvPr id="731" name="Google Shape;731;p15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9FC5E8"/>
                </a:solidFill>
              </a:rPr>
              <a:t>A quick review</a:t>
            </a:r>
            <a:endParaRPr b="1">
              <a:solidFill>
                <a:srgbClr val="9FC5E8"/>
              </a:solidFill>
            </a:endParaRPr>
          </a:p>
          <a:p>
            <a:pPr indent="0" lvl="0" marL="0" rtl="0" algn="ctr">
              <a:spcBef>
                <a:spcPts val="0"/>
              </a:spcBef>
              <a:spcAft>
                <a:spcPts val="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1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in JavaScript - 2</a:t>
            </a:r>
            <a:endParaRPr/>
          </a:p>
        </p:txBody>
      </p:sp>
      <p:sp>
        <p:nvSpPr>
          <p:cNvPr id="450" name="Google Shape;450;p113"/>
          <p:cNvSpPr txBox="1"/>
          <p:nvPr>
            <p:ph idx="1" type="body"/>
          </p:nvPr>
        </p:nvSpPr>
        <p:spPr>
          <a:xfrm>
            <a:off x="1125625" y="2268150"/>
            <a:ext cx="2257200" cy="23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35714"/>
              </a:lnSpc>
              <a:spcBef>
                <a:spcPts val="1600"/>
              </a:spcBef>
              <a:spcAft>
                <a:spcPts val="0"/>
              </a:spcAft>
              <a:buNone/>
            </a:pPr>
            <a:r>
              <a:rPr lang="en" sz="1050">
                <a:solidFill>
                  <a:srgbClr val="9CDCFE"/>
                </a:solidFill>
                <a:latin typeface="Consolas"/>
                <a:ea typeface="Consolas"/>
                <a:cs typeface="Consolas"/>
                <a:sym typeface="Consolas"/>
              </a:rPr>
              <a:t>var</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person</a:t>
            </a:r>
            <a:r>
              <a:rPr lang="en" sz="1050">
                <a:solidFill>
                  <a:srgbClr val="FFFFFF"/>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FFFFFF"/>
                </a:solidFill>
                <a:latin typeface="Consolas"/>
                <a:ea typeface="Consolas"/>
                <a:cs typeface="Consolas"/>
                <a:sym typeface="Consolas"/>
              </a:rPr>
              <a:t> {</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firstName:</a:t>
            </a:r>
            <a:r>
              <a:rPr lang="en" sz="1050">
                <a:solidFill>
                  <a:srgbClr val="CE9178"/>
                </a:solidFill>
                <a:latin typeface="Consolas"/>
                <a:ea typeface="Consolas"/>
                <a:cs typeface="Consolas"/>
                <a:sym typeface="Consolas"/>
              </a:rPr>
              <a:t>"John"</a:t>
            </a:r>
            <a:r>
              <a:rPr lang="en" sz="1050">
                <a:solidFill>
                  <a:srgbClr val="FFFFFF"/>
                </a:solidFill>
                <a:latin typeface="Consolas"/>
                <a:ea typeface="Consolas"/>
                <a:cs typeface="Consolas"/>
                <a:sym typeface="Consolas"/>
              </a:rPr>
              <a: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lastName:</a:t>
            </a:r>
            <a:r>
              <a:rPr lang="en" sz="1050">
                <a:solidFill>
                  <a:srgbClr val="CE9178"/>
                </a:solidFill>
                <a:latin typeface="Consolas"/>
                <a:ea typeface="Consolas"/>
                <a:cs typeface="Consolas"/>
                <a:sym typeface="Consolas"/>
              </a:rPr>
              <a:t>"Doe"</a:t>
            </a:r>
            <a:r>
              <a:rPr lang="en" sz="1050">
                <a:solidFill>
                  <a:srgbClr val="FFFFFF"/>
                </a:solidFill>
                <a:latin typeface="Consolas"/>
                <a:ea typeface="Consolas"/>
                <a:cs typeface="Consolas"/>
                <a:sym typeface="Consolas"/>
              </a:rPr>
              <a: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age:</a:t>
            </a:r>
            <a:r>
              <a:rPr lang="en" sz="1050">
                <a:solidFill>
                  <a:srgbClr val="B5CEA8"/>
                </a:solidFill>
                <a:latin typeface="Consolas"/>
                <a:ea typeface="Consolas"/>
                <a:cs typeface="Consolas"/>
                <a:sym typeface="Consolas"/>
              </a:rPr>
              <a:t>20</a:t>
            </a:r>
            <a:r>
              <a:rPr lang="en" sz="1050">
                <a:solidFill>
                  <a:srgbClr val="FFFFFF"/>
                </a:solidFill>
                <a:latin typeface="Consolas"/>
                <a:ea typeface="Consolas"/>
                <a:cs typeface="Consolas"/>
                <a:sym typeface="Consolas"/>
              </a:rPr>
              <a: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nationality:</a:t>
            </a:r>
            <a:r>
              <a:rPr lang="en" sz="1050">
                <a:solidFill>
                  <a:srgbClr val="CE9178"/>
                </a:solidFill>
                <a:latin typeface="Consolas"/>
                <a:ea typeface="Consolas"/>
                <a:cs typeface="Consolas"/>
                <a:sym typeface="Consolas"/>
              </a:rPr>
              <a:t>"German"</a:t>
            </a:r>
            <a:endParaRPr sz="1050">
              <a:solidFill>
                <a:srgbClr val="CE9178"/>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FFFFFF"/>
                </a:solidFill>
                <a:latin typeface="Consolas"/>
                <a:ea typeface="Consolas"/>
                <a:cs typeface="Consolas"/>
                <a:sym typeface="Consolas"/>
              </a:rPr>
              <a:t>};</a:t>
            </a:r>
            <a:endParaRPr/>
          </a:p>
        </p:txBody>
      </p:sp>
      <p:sp>
        <p:nvSpPr>
          <p:cNvPr id="451" name="Google Shape;451;p113"/>
          <p:cNvSpPr txBox="1"/>
          <p:nvPr>
            <p:ph idx="1" type="body"/>
          </p:nvPr>
        </p:nvSpPr>
        <p:spPr>
          <a:xfrm>
            <a:off x="4655350" y="2164200"/>
            <a:ext cx="3812400" cy="256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Somethings to consider:</a:t>
            </a:r>
            <a:endParaRPr/>
          </a:p>
          <a:p>
            <a:pPr indent="-342900" lvl="0" marL="457200" rtl="0" algn="l">
              <a:lnSpc>
                <a:spcPct val="100000"/>
              </a:lnSpc>
              <a:spcBef>
                <a:spcPts val="1600"/>
              </a:spcBef>
              <a:spcAft>
                <a:spcPts val="0"/>
              </a:spcAft>
              <a:buSzPts val="1800"/>
              <a:buAutoNum type="arabicPeriod"/>
            </a:pPr>
            <a:r>
              <a:rPr lang="en"/>
              <a:t>What are the benefits of using objects?</a:t>
            </a:r>
            <a:endParaRPr/>
          </a:p>
          <a:p>
            <a:pPr indent="-342900" lvl="0" marL="457200" rtl="0" algn="l">
              <a:lnSpc>
                <a:spcPct val="100000"/>
              </a:lnSpc>
              <a:spcBef>
                <a:spcPts val="0"/>
              </a:spcBef>
              <a:spcAft>
                <a:spcPts val="0"/>
              </a:spcAft>
              <a:buSzPts val="1800"/>
              <a:buAutoNum type="arabicPeriod"/>
            </a:pPr>
            <a:r>
              <a:rPr lang="en"/>
              <a:t>What are 2 ways to access object properties?</a:t>
            </a:r>
            <a:endParaRPr/>
          </a:p>
          <a:p>
            <a:pPr indent="-342900" lvl="0" marL="457200" rtl="0" algn="l">
              <a:lnSpc>
                <a:spcPct val="100000"/>
              </a:lnSpc>
              <a:spcBef>
                <a:spcPts val="0"/>
              </a:spcBef>
              <a:spcAft>
                <a:spcPts val="0"/>
              </a:spcAft>
              <a:buSzPts val="1800"/>
              <a:buAutoNum type="arabicPeriod"/>
            </a:pPr>
            <a:r>
              <a:rPr lang="en"/>
              <a:t>What do you do if you don’t know what keys are in an object?</a:t>
            </a:r>
            <a:endParaRPr/>
          </a:p>
        </p:txBody>
      </p:sp>
      <p:sp>
        <p:nvSpPr>
          <p:cNvPr id="452" name="Google Shape;452;p113"/>
          <p:cNvSpPr txBox="1"/>
          <p:nvPr>
            <p:ph idx="1" type="body"/>
          </p:nvPr>
        </p:nvSpPr>
        <p:spPr>
          <a:xfrm>
            <a:off x="311700" y="865325"/>
            <a:ext cx="8336400" cy="876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t>Objects - </a:t>
            </a:r>
            <a:r>
              <a:rPr lang="en"/>
              <a:t> are a collection of properties, and a property is an association between a name (or key) and a value. A property's value can be a function, in which case the property is known as a method.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58"/>
          <p:cNvSpPr txBox="1"/>
          <p:nvPr>
            <p:ph type="title"/>
          </p:nvPr>
        </p:nvSpPr>
        <p:spPr>
          <a:xfrm>
            <a:off x="311700" y="368825"/>
            <a:ext cx="85206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en"/>
              <a:t>The basics</a:t>
            </a:r>
            <a:endParaRPr/>
          </a:p>
        </p:txBody>
      </p:sp>
      <p:sp>
        <p:nvSpPr>
          <p:cNvPr id="737" name="Google Shape;737;p158"/>
          <p:cNvSpPr txBox="1"/>
          <p:nvPr>
            <p:ph idx="1" type="body"/>
          </p:nvPr>
        </p:nvSpPr>
        <p:spPr>
          <a:xfrm>
            <a:off x="311700" y="1076275"/>
            <a:ext cx="8734200" cy="3745800"/>
          </a:xfrm>
          <a:prstGeom prst="rect">
            <a:avLst/>
          </a:prstGeom>
          <a:solidFill>
            <a:srgbClr val="000000"/>
          </a:solidFill>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a:t>Node.js let’s you use JavaScript on any browser</a:t>
            </a:r>
            <a:endParaRPr b="1"/>
          </a:p>
          <a:p>
            <a:pPr indent="-342900" lvl="0" marL="457200" rtl="0" algn="l">
              <a:lnSpc>
                <a:spcPct val="150000"/>
              </a:lnSpc>
              <a:spcBef>
                <a:spcPts val="0"/>
              </a:spcBef>
              <a:spcAft>
                <a:spcPts val="0"/>
              </a:spcAft>
              <a:buSzPts val="1800"/>
              <a:buChar char="●"/>
            </a:pPr>
            <a:r>
              <a:rPr b="1" lang="en"/>
              <a:t>Node let’s you start your back-end in development to test your code locally.</a:t>
            </a:r>
            <a:endParaRPr b="1"/>
          </a:p>
          <a:p>
            <a:pPr indent="-342900" lvl="0" marL="457200" rtl="0" algn="l">
              <a:lnSpc>
                <a:spcPct val="150000"/>
              </a:lnSpc>
              <a:spcBef>
                <a:spcPts val="0"/>
              </a:spcBef>
              <a:spcAft>
                <a:spcPts val="0"/>
              </a:spcAft>
              <a:buSzPts val="1800"/>
              <a:buChar char="●"/>
            </a:pPr>
            <a:r>
              <a:rPr b="1" lang="en"/>
              <a:t>Node itself can be run in the terminal to write and test code. </a:t>
            </a:r>
            <a:r>
              <a:rPr b="1" lang="en" sz="800"/>
              <a:t>Node.js 1 slide #21</a:t>
            </a:r>
            <a:endParaRPr b="1" sz="800">
              <a:solidFill>
                <a:srgbClr val="FFFFFF"/>
              </a:solidFill>
            </a:endParaRPr>
          </a:p>
          <a:p>
            <a:pPr indent="-342900" lvl="0" marL="457200" rtl="0" algn="l">
              <a:lnSpc>
                <a:spcPct val="150000"/>
              </a:lnSpc>
              <a:spcBef>
                <a:spcPts val="0"/>
              </a:spcBef>
              <a:spcAft>
                <a:spcPts val="0"/>
              </a:spcAft>
              <a:buSzPts val="1800"/>
              <a:buChar char="●"/>
            </a:pPr>
            <a:r>
              <a:rPr b="1" lang="en"/>
              <a:t>NPM lets you add </a:t>
            </a:r>
            <a:r>
              <a:rPr b="1" lang="en">
                <a:solidFill>
                  <a:srgbClr val="FF9900"/>
                </a:solidFill>
                <a:latin typeface="Consolas"/>
                <a:ea typeface="Consolas"/>
                <a:cs typeface="Consolas"/>
                <a:sym typeface="Consolas"/>
              </a:rPr>
              <a:t>node_modules</a:t>
            </a:r>
            <a:r>
              <a:rPr b="1" lang="en"/>
              <a:t> or ‘libraries’ to your project to add features or help simplify your code.</a:t>
            </a:r>
            <a:endParaRPr b="1"/>
          </a:p>
          <a:p>
            <a:pPr indent="-342900" lvl="0" marL="457200" rtl="0" algn="l">
              <a:lnSpc>
                <a:spcPct val="150000"/>
              </a:lnSpc>
              <a:spcBef>
                <a:spcPts val="0"/>
              </a:spcBef>
              <a:spcAft>
                <a:spcPts val="0"/>
              </a:spcAft>
              <a:buSzPts val="1800"/>
              <a:buChar char="●"/>
            </a:pPr>
            <a:r>
              <a:rPr lang="en">
                <a:solidFill>
                  <a:srgbClr val="569CD6"/>
                </a:solidFill>
                <a:latin typeface="Courier New"/>
                <a:ea typeface="Courier New"/>
                <a:cs typeface="Courier New"/>
                <a:sym typeface="Courier New"/>
              </a:rPr>
              <a:t>var</a:t>
            </a:r>
            <a:r>
              <a:rPr lang="en">
                <a:solidFill>
                  <a:srgbClr val="FFFFFF"/>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module</a:t>
            </a:r>
            <a:r>
              <a:rPr lang="en">
                <a:solidFill>
                  <a:srgbClr val="FFFFFF"/>
                </a:solidFill>
                <a:latin typeface="Courier New"/>
                <a:ea typeface="Courier New"/>
                <a:cs typeface="Courier New"/>
                <a:sym typeface="Courier New"/>
              </a:rPr>
              <a:t> </a:t>
            </a:r>
            <a:r>
              <a:rPr lang="en">
                <a:solidFill>
                  <a:srgbClr val="D4D4D4"/>
                </a:solidFill>
                <a:latin typeface="Courier New"/>
                <a:ea typeface="Courier New"/>
                <a:cs typeface="Courier New"/>
                <a:sym typeface="Courier New"/>
              </a:rPr>
              <a:t>=</a:t>
            </a:r>
            <a:r>
              <a:rPr lang="en">
                <a:solidFill>
                  <a:srgbClr val="FFFFFF"/>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require</a:t>
            </a:r>
            <a:r>
              <a:rPr lang="en">
                <a:solidFill>
                  <a:srgbClr val="FFFFFF"/>
                </a:solidFill>
                <a:latin typeface="Courier New"/>
                <a:ea typeface="Courier New"/>
                <a:cs typeface="Courier New"/>
                <a:sym typeface="Courier New"/>
              </a:rPr>
              <a:t>(</a:t>
            </a:r>
            <a:r>
              <a:rPr lang="en">
                <a:solidFill>
                  <a:srgbClr val="CE9178"/>
                </a:solidFill>
                <a:latin typeface="Courier New"/>
                <a:ea typeface="Courier New"/>
                <a:cs typeface="Courier New"/>
                <a:sym typeface="Courier New"/>
              </a:rPr>
              <a:t>'module'</a:t>
            </a:r>
            <a:r>
              <a:rPr lang="en">
                <a:solidFill>
                  <a:srgbClr val="FFFFFF"/>
                </a:solidFill>
                <a:latin typeface="Courier New"/>
                <a:ea typeface="Courier New"/>
                <a:cs typeface="Courier New"/>
                <a:sym typeface="Courier New"/>
              </a:rPr>
              <a:t>)</a:t>
            </a:r>
            <a:r>
              <a:rPr lang="en">
                <a:latin typeface="Courier New"/>
                <a:ea typeface="Courier New"/>
                <a:cs typeface="Courier New"/>
                <a:sym typeface="Courier New"/>
              </a:rPr>
              <a:t>&lt;- </a:t>
            </a:r>
            <a:r>
              <a:rPr b="1" lang="en">
                <a:solidFill>
                  <a:schemeClr val="dk1"/>
                </a:solidFill>
              </a:rPr>
              <a:t>how to import </a:t>
            </a:r>
            <a:r>
              <a:rPr b="1" lang="en">
                <a:solidFill>
                  <a:srgbClr val="FF9900"/>
                </a:solidFill>
                <a:latin typeface="Consolas"/>
                <a:ea typeface="Consolas"/>
                <a:cs typeface="Consolas"/>
                <a:sym typeface="Consolas"/>
              </a:rPr>
              <a:t>node_modules/module</a:t>
            </a:r>
            <a:endParaRPr b="1">
              <a:solidFill>
                <a:srgbClr val="FF9900"/>
              </a:solidFill>
              <a:latin typeface="Consolas"/>
              <a:ea typeface="Consolas"/>
              <a:cs typeface="Consolas"/>
              <a:sym typeface="Consolas"/>
            </a:endParaRPr>
          </a:p>
          <a:p>
            <a:pPr indent="-342900" lvl="0" marL="457200" rtl="0" algn="l">
              <a:lnSpc>
                <a:spcPct val="150000"/>
              </a:lnSpc>
              <a:spcBef>
                <a:spcPts val="0"/>
              </a:spcBef>
              <a:spcAft>
                <a:spcPts val="0"/>
              </a:spcAft>
              <a:buClr>
                <a:srgbClr val="FF9900"/>
              </a:buClr>
              <a:buSzPts val="1800"/>
              <a:buFont typeface="Consolas"/>
              <a:buChar char="●"/>
            </a:pPr>
            <a:r>
              <a:rPr lang="en">
                <a:solidFill>
                  <a:srgbClr val="569CD6"/>
                </a:solidFill>
                <a:latin typeface="Courier New"/>
                <a:ea typeface="Courier New"/>
                <a:cs typeface="Courier New"/>
                <a:sym typeface="Courier New"/>
              </a:rPr>
              <a:t>var</a:t>
            </a:r>
            <a:r>
              <a:rPr lang="en">
                <a:solidFill>
                  <a:schemeClr val="dk1"/>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custom</a:t>
            </a:r>
            <a:r>
              <a:rPr lang="en">
                <a:solidFill>
                  <a:schemeClr val="dk1"/>
                </a:solidFill>
                <a:latin typeface="Courier New"/>
                <a:ea typeface="Courier New"/>
                <a:cs typeface="Courier New"/>
                <a:sym typeface="Courier New"/>
              </a:rPr>
              <a:t> </a:t>
            </a:r>
            <a:r>
              <a:rPr lang="en">
                <a:solidFill>
                  <a:srgbClr val="D4D4D4"/>
                </a:solidFill>
                <a:latin typeface="Courier New"/>
                <a:ea typeface="Courier New"/>
                <a:cs typeface="Courier New"/>
                <a:sym typeface="Courier New"/>
              </a:rPr>
              <a:t>=</a:t>
            </a:r>
            <a:r>
              <a:rPr lang="en">
                <a:solidFill>
                  <a:schemeClr val="dk1"/>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require</a:t>
            </a:r>
            <a:r>
              <a:rPr lang="en">
                <a:solidFill>
                  <a:schemeClr val="dk1"/>
                </a:solidFill>
                <a:latin typeface="Courier New"/>
                <a:ea typeface="Courier New"/>
                <a:cs typeface="Courier New"/>
                <a:sym typeface="Courier New"/>
              </a:rPr>
              <a:t>(</a:t>
            </a:r>
            <a:r>
              <a:rPr lang="en">
                <a:solidFill>
                  <a:srgbClr val="CE9178"/>
                </a:solidFill>
                <a:latin typeface="Courier New"/>
                <a:ea typeface="Courier New"/>
                <a:cs typeface="Courier New"/>
                <a:sym typeface="Courier New"/>
              </a:rPr>
              <a:t>'./custom'</a:t>
            </a:r>
            <a:r>
              <a:rPr lang="en">
                <a:solidFill>
                  <a:schemeClr val="dk1"/>
                </a:solidFill>
                <a:latin typeface="Courier New"/>
                <a:ea typeface="Courier New"/>
                <a:cs typeface="Courier New"/>
                <a:sym typeface="Courier New"/>
              </a:rPr>
              <a:t>)&lt;- </a:t>
            </a:r>
            <a:r>
              <a:rPr b="1" lang="en">
                <a:solidFill>
                  <a:schemeClr val="dk1"/>
                </a:solidFill>
              </a:rPr>
              <a:t>how to import custom code that resides in current working folder as a file called custom.js</a:t>
            </a:r>
            <a:endParaRPr b="1">
              <a:solidFill>
                <a:srgbClr val="FF9900"/>
              </a:solidFill>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59"/>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FC5E8"/>
                </a:solidFill>
              </a:rPr>
              <a:t>Express.js</a:t>
            </a:r>
            <a:endParaRPr sz="2400">
              <a:solidFill>
                <a:srgbClr val="9FC5E8"/>
              </a:solidFill>
            </a:endParaRPr>
          </a:p>
          <a:p>
            <a:pPr indent="0" lvl="0" marL="0" rtl="0" algn="l">
              <a:spcBef>
                <a:spcPts val="0"/>
              </a:spcBef>
              <a:spcAft>
                <a:spcPts val="0"/>
              </a:spcAft>
              <a:buNone/>
            </a:pPr>
            <a:r>
              <a:t/>
            </a:r>
            <a:endParaRPr/>
          </a:p>
        </p:txBody>
      </p:sp>
      <p:sp>
        <p:nvSpPr>
          <p:cNvPr id="743" name="Google Shape;743;p159"/>
          <p:cNvSpPr txBox="1"/>
          <p:nvPr>
            <p:ph idx="1" type="body"/>
          </p:nvPr>
        </p:nvSpPr>
        <p:spPr>
          <a:xfrm>
            <a:off x="311700" y="1076275"/>
            <a:ext cx="3322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Express.js is your bread and butter for building your own API*</a:t>
            </a:r>
            <a:endParaRPr b="1"/>
          </a:p>
          <a:p>
            <a:pPr indent="0" lvl="0" marL="0" rtl="0" algn="l">
              <a:lnSpc>
                <a:spcPct val="100000"/>
              </a:lnSpc>
              <a:spcBef>
                <a:spcPts val="1600"/>
              </a:spcBef>
              <a:spcAft>
                <a:spcPts val="0"/>
              </a:spcAft>
              <a:buNone/>
            </a:pPr>
            <a:r>
              <a:rPr b="1" lang="en"/>
              <a:t>Here’s a quick look over some Routes from your ToDo API</a:t>
            </a:r>
            <a:endParaRPr b="1"/>
          </a:p>
          <a:p>
            <a:pPr indent="-342900" lvl="0" marL="457200" rtl="0" algn="l">
              <a:lnSpc>
                <a:spcPct val="100000"/>
              </a:lnSpc>
              <a:spcBef>
                <a:spcPts val="1600"/>
              </a:spcBef>
              <a:spcAft>
                <a:spcPts val="0"/>
              </a:spcAft>
              <a:buSzPts val="1800"/>
              <a:buChar char="●"/>
            </a:pPr>
            <a:r>
              <a:rPr b="1" lang="en"/>
              <a:t>Foundation </a:t>
            </a:r>
            <a:endParaRPr b="1"/>
          </a:p>
          <a:p>
            <a:pPr indent="-342900" lvl="0" marL="457200" rtl="0" algn="l">
              <a:lnSpc>
                <a:spcPct val="100000"/>
              </a:lnSpc>
              <a:spcBef>
                <a:spcPts val="0"/>
              </a:spcBef>
              <a:spcAft>
                <a:spcPts val="0"/>
              </a:spcAft>
              <a:buSzPts val="1800"/>
              <a:buChar char="●"/>
            </a:pPr>
            <a:r>
              <a:rPr b="1" lang="en"/>
              <a:t>Routes</a:t>
            </a:r>
            <a:endParaRPr b="1"/>
          </a:p>
          <a:p>
            <a:pPr indent="-342900" lvl="0" marL="457200" rtl="0" algn="l">
              <a:lnSpc>
                <a:spcPct val="100000"/>
              </a:lnSpc>
              <a:spcBef>
                <a:spcPts val="0"/>
              </a:spcBef>
              <a:spcAft>
                <a:spcPts val="0"/>
              </a:spcAft>
              <a:buSzPts val="1800"/>
              <a:buChar char="●"/>
            </a:pPr>
            <a:r>
              <a:rPr b="1" lang="en"/>
              <a:t>Listener</a:t>
            </a:r>
            <a:endParaRPr b="1"/>
          </a:p>
        </p:txBody>
      </p:sp>
      <p:sp>
        <p:nvSpPr>
          <p:cNvPr id="744" name="Google Shape;744;p159"/>
          <p:cNvSpPr txBox="1"/>
          <p:nvPr/>
        </p:nvSpPr>
        <p:spPr>
          <a:xfrm>
            <a:off x="3582575" y="1241225"/>
            <a:ext cx="5416200" cy="2463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569CD6"/>
                </a:solidFill>
                <a:latin typeface="Consolas"/>
                <a:ea typeface="Consolas"/>
                <a:cs typeface="Consolas"/>
                <a:sym typeface="Consolas"/>
              </a:rPr>
              <a:t>const</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express</a:t>
            </a:r>
            <a:r>
              <a:rPr lang="en">
                <a:solidFill>
                  <a:srgbClr val="D4D4D4"/>
                </a:solidFill>
                <a:latin typeface="Consolas"/>
                <a:ea typeface="Consolas"/>
                <a:cs typeface="Consolas"/>
                <a:sym typeface="Consolas"/>
              </a:rPr>
              <a:t> = </a:t>
            </a:r>
            <a:r>
              <a:rPr lang="en">
                <a:solidFill>
                  <a:srgbClr val="DCDCAA"/>
                </a:solidFill>
                <a:latin typeface="Consolas"/>
                <a:ea typeface="Consolas"/>
                <a:cs typeface="Consolas"/>
                <a:sym typeface="Consolas"/>
              </a:rPr>
              <a:t>require</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'express'</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457200" rtl="0" algn="l">
              <a:spcBef>
                <a:spcPts val="0"/>
              </a:spcBef>
              <a:spcAft>
                <a:spcPts val="0"/>
              </a:spcAft>
              <a:buNone/>
            </a:pPr>
            <a:r>
              <a:rPr lang="en">
                <a:solidFill>
                  <a:srgbClr val="569CD6"/>
                </a:solidFill>
                <a:latin typeface="Consolas"/>
                <a:ea typeface="Consolas"/>
                <a:cs typeface="Consolas"/>
                <a:sym typeface="Consolas"/>
              </a:rPr>
              <a:t>const</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app</a:t>
            </a:r>
            <a:r>
              <a:rPr lang="en">
                <a:solidFill>
                  <a:srgbClr val="D4D4D4"/>
                </a:solidFill>
                <a:latin typeface="Consolas"/>
                <a:ea typeface="Consolas"/>
                <a:cs typeface="Consolas"/>
                <a:sym typeface="Consolas"/>
              </a:rPr>
              <a:t> = </a:t>
            </a:r>
            <a:r>
              <a:rPr lang="en">
                <a:solidFill>
                  <a:srgbClr val="DCDCAA"/>
                </a:solidFill>
                <a:latin typeface="Consolas"/>
                <a:ea typeface="Consolas"/>
                <a:cs typeface="Consolas"/>
                <a:sym typeface="Consolas"/>
              </a:rPr>
              <a:t>express</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457200" rtl="0" algn="l">
              <a:spcBef>
                <a:spcPts val="0"/>
              </a:spcBef>
              <a:spcAft>
                <a:spcPts val="0"/>
              </a:spcAft>
              <a:buNone/>
            </a:pPr>
            <a:r>
              <a:t/>
            </a:r>
            <a:endParaRPr>
              <a:solidFill>
                <a:srgbClr val="D4D4D4"/>
              </a:solidFill>
              <a:latin typeface="Consolas"/>
              <a:ea typeface="Consolas"/>
              <a:cs typeface="Consolas"/>
              <a:sym typeface="Consolas"/>
            </a:endParaRPr>
          </a:p>
          <a:p>
            <a:pPr indent="0" lvl="0" marL="457200" rtl="0" algn="l">
              <a:spcBef>
                <a:spcPts val="0"/>
              </a:spcBef>
              <a:spcAft>
                <a:spcPts val="0"/>
              </a:spcAft>
              <a:buNone/>
            </a:pPr>
            <a:r>
              <a:rPr lang="en">
                <a:solidFill>
                  <a:srgbClr val="9CDCFE"/>
                </a:solidFill>
                <a:latin typeface="Consolas"/>
                <a:ea typeface="Consolas"/>
                <a:cs typeface="Consolas"/>
                <a:sym typeface="Consolas"/>
              </a:rPr>
              <a:t>app</a:t>
            </a:r>
            <a:r>
              <a:rPr lang="en">
                <a:solidFill>
                  <a:srgbClr val="D4D4D4"/>
                </a:solidFill>
                <a:latin typeface="Consolas"/>
                <a:ea typeface="Consolas"/>
                <a:cs typeface="Consolas"/>
                <a:sym typeface="Consolas"/>
              </a:rPr>
              <a:t>.</a:t>
            </a:r>
            <a:r>
              <a:rPr lang="en">
                <a:solidFill>
                  <a:srgbClr val="DCDCAA"/>
                </a:solidFill>
                <a:latin typeface="Consolas"/>
                <a:ea typeface="Consolas"/>
                <a:cs typeface="Consolas"/>
                <a:sym typeface="Consolas"/>
              </a:rPr>
              <a:t>get</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a:t>
            </a:r>
            <a:r>
              <a:rPr lang="en">
                <a:solidFill>
                  <a:srgbClr val="D4D4D4"/>
                </a:solidFill>
                <a:latin typeface="Consolas"/>
                <a:ea typeface="Consolas"/>
                <a:cs typeface="Consolas"/>
                <a:sym typeface="Consolas"/>
              </a:rPr>
              <a:t>, </a:t>
            </a:r>
            <a:r>
              <a:rPr lang="en">
                <a:solidFill>
                  <a:srgbClr val="569CD6"/>
                </a:solidFill>
                <a:latin typeface="Consolas"/>
                <a:ea typeface="Consolas"/>
                <a:cs typeface="Consolas"/>
                <a:sym typeface="Consolas"/>
              </a:rPr>
              <a:t>function</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req</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res</a:t>
            </a:r>
            <a:r>
              <a:rPr lang="en">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indent="0" lvl="0" marL="457200" rtl="0" algn="l">
              <a:spcBef>
                <a:spcPts val="0"/>
              </a:spcBef>
              <a:spcAft>
                <a:spcPts val="0"/>
              </a:spcAft>
              <a:buNone/>
            </a:pP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res</a:t>
            </a:r>
            <a:r>
              <a:rPr lang="en">
                <a:solidFill>
                  <a:srgbClr val="D4D4D4"/>
                </a:solidFill>
                <a:latin typeface="Consolas"/>
                <a:ea typeface="Consolas"/>
                <a:cs typeface="Consolas"/>
                <a:sym typeface="Consolas"/>
              </a:rPr>
              <a:t>.</a:t>
            </a:r>
            <a:r>
              <a:rPr lang="en">
                <a:solidFill>
                  <a:srgbClr val="DCDCAA"/>
                </a:solidFill>
                <a:latin typeface="Consolas"/>
                <a:ea typeface="Consolas"/>
                <a:cs typeface="Consolas"/>
                <a:sym typeface="Consolas"/>
              </a:rPr>
              <a:t>send</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'Hello World!'</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457200" rtl="0" algn="l">
              <a:spcBef>
                <a:spcPts val="0"/>
              </a:spcBef>
              <a:spcAft>
                <a:spcPts val="0"/>
              </a:spcAft>
              <a:buNone/>
            </a:pP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457200" rtl="0" algn="l">
              <a:spcBef>
                <a:spcPts val="0"/>
              </a:spcBef>
              <a:spcAft>
                <a:spcPts val="0"/>
              </a:spcAft>
              <a:buNone/>
            </a:pPr>
            <a:r>
              <a:t/>
            </a:r>
            <a:endParaRPr>
              <a:solidFill>
                <a:srgbClr val="D4D4D4"/>
              </a:solidFill>
              <a:latin typeface="Consolas"/>
              <a:ea typeface="Consolas"/>
              <a:cs typeface="Consolas"/>
              <a:sym typeface="Consolas"/>
            </a:endParaRPr>
          </a:p>
          <a:p>
            <a:pPr indent="0" lvl="0" marL="457200" rtl="0" algn="l">
              <a:spcBef>
                <a:spcPts val="0"/>
              </a:spcBef>
              <a:spcAft>
                <a:spcPts val="0"/>
              </a:spcAft>
              <a:buNone/>
            </a:pPr>
            <a:r>
              <a:rPr lang="en">
                <a:solidFill>
                  <a:srgbClr val="9CDCFE"/>
                </a:solidFill>
                <a:latin typeface="Consolas"/>
                <a:ea typeface="Consolas"/>
                <a:cs typeface="Consolas"/>
                <a:sym typeface="Consolas"/>
              </a:rPr>
              <a:t>app</a:t>
            </a:r>
            <a:r>
              <a:rPr lang="en">
                <a:solidFill>
                  <a:srgbClr val="D4D4D4"/>
                </a:solidFill>
                <a:latin typeface="Consolas"/>
                <a:ea typeface="Consolas"/>
                <a:cs typeface="Consolas"/>
                <a:sym typeface="Consolas"/>
              </a:rPr>
              <a:t>.</a:t>
            </a:r>
            <a:r>
              <a:rPr lang="en">
                <a:solidFill>
                  <a:srgbClr val="DCDCAA"/>
                </a:solidFill>
                <a:latin typeface="Consolas"/>
                <a:ea typeface="Consolas"/>
                <a:cs typeface="Consolas"/>
                <a:sym typeface="Consolas"/>
              </a:rPr>
              <a:t>get</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a:t>
            </a:r>
            <a:r>
              <a:rPr lang="en">
                <a:solidFill>
                  <a:srgbClr val="D4D4D4"/>
                </a:solidFill>
                <a:latin typeface="Consolas"/>
                <a:ea typeface="Consolas"/>
                <a:cs typeface="Consolas"/>
                <a:sym typeface="Consolas"/>
              </a:rPr>
              <a:t>, </a:t>
            </a:r>
            <a:r>
              <a:rPr lang="en">
                <a:solidFill>
                  <a:srgbClr val="569CD6"/>
                </a:solidFill>
                <a:latin typeface="Consolas"/>
                <a:ea typeface="Consolas"/>
                <a:cs typeface="Consolas"/>
                <a:sym typeface="Consolas"/>
              </a:rPr>
              <a:t>function</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req</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res</a:t>
            </a:r>
            <a:r>
              <a:rPr lang="en">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indent="0" lvl="0" marL="457200" rtl="0" algn="l">
              <a:spcBef>
                <a:spcPts val="0"/>
              </a:spcBef>
              <a:spcAft>
                <a:spcPts val="0"/>
              </a:spcAft>
              <a:buNone/>
            </a:pP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res</a:t>
            </a:r>
            <a:r>
              <a:rPr lang="en">
                <a:solidFill>
                  <a:srgbClr val="D4D4D4"/>
                </a:solidFill>
                <a:latin typeface="Consolas"/>
                <a:ea typeface="Consolas"/>
                <a:cs typeface="Consolas"/>
                <a:sym typeface="Consolas"/>
              </a:rPr>
              <a:t>.status(404).</a:t>
            </a:r>
            <a:r>
              <a:rPr lang="en">
                <a:solidFill>
                  <a:srgbClr val="DCDCAA"/>
                </a:solidFill>
                <a:latin typeface="Consolas"/>
                <a:ea typeface="Consolas"/>
                <a:cs typeface="Consolas"/>
                <a:sym typeface="Consolas"/>
              </a:rPr>
              <a:t>send</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'Not found'</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457200" rtl="0" algn="l">
              <a:spcBef>
                <a:spcPts val="0"/>
              </a:spcBef>
              <a:spcAft>
                <a:spcPts val="0"/>
              </a:spcAft>
              <a:buNone/>
            </a:pP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457200" rtl="0" algn="l">
              <a:spcBef>
                <a:spcPts val="0"/>
              </a:spcBef>
              <a:spcAft>
                <a:spcPts val="0"/>
              </a:spcAft>
              <a:buNone/>
            </a:pPr>
            <a:r>
              <a:t/>
            </a:r>
            <a:endParaRPr>
              <a:solidFill>
                <a:srgbClr val="D4D4D4"/>
              </a:solidFill>
              <a:latin typeface="Consolas"/>
              <a:ea typeface="Consolas"/>
              <a:cs typeface="Consolas"/>
              <a:sym typeface="Consolas"/>
            </a:endParaRPr>
          </a:p>
          <a:p>
            <a:pPr indent="0" lvl="0" marL="457200" rtl="0" algn="l">
              <a:spcBef>
                <a:spcPts val="0"/>
              </a:spcBef>
              <a:spcAft>
                <a:spcPts val="0"/>
              </a:spcAft>
              <a:buNone/>
            </a:pPr>
            <a:r>
              <a:rPr lang="en">
                <a:solidFill>
                  <a:srgbClr val="9CDCFE"/>
                </a:solidFill>
                <a:latin typeface="Consolas"/>
                <a:ea typeface="Consolas"/>
                <a:cs typeface="Consolas"/>
                <a:sym typeface="Consolas"/>
              </a:rPr>
              <a:t>app</a:t>
            </a:r>
            <a:r>
              <a:rPr lang="en">
                <a:solidFill>
                  <a:srgbClr val="D4D4D4"/>
                </a:solidFill>
                <a:latin typeface="Consolas"/>
                <a:ea typeface="Consolas"/>
                <a:cs typeface="Consolas"/>
                <a:sym typeface="Consolas"/>
              </a:rPr>
              <a:t>.</a:t>
            </a:r>
            <a:r>
              <a:rPr lang="en">
                <a:solidFill>
                  <a:srgbClr val="DCDCAA"/>
                </a:solidFill>
                <a:latin typeface="Consolas"/>
                <a:ea typeface="Consolas"/>
                <a:cs typeface="Consolas"/>
                <a:sym typeface="Consolas"/>
              </a:rPr>
              <a:t>listen</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3000</a:t>
            </a:r>
            <a:r>
              <a:rPr lang="en">
                <a:solidFill>
                  <a:srgbClr val="D4D4D4"/>
                </a:solidFill>
                <a:latin typeface="Consolas"/>
                <a:ea typeface="Consolas"/>
                <a:cs typeface="Consolas"/>
                <a:sym typeface="Consolas"/>
              </a:rPr>
              <a:t>, </a:t>
            </a:r>
            <a:r>
              <a:rPr lang="en">
                <a:solidFill>
                  <a:srgbClr val="569CD6"/>
                </a:solidFill>
                <a:latin typeface="Consolas"/>
                <a:ea typeface="Consolas"/>
                <a:cs typeface="Consolas"/>
                <a:sym typeface="Consolas"/>
              </a:rPr>
              <a:t>function</a:t>
            </a:r>
            <a:r>
              <a:rPr lang="en">
                <a:solidFill>
                  <a:srgbClr val="D4D4D4"/>
                </a:solidFill>
                <a:latin typeface="Consolas"/>
                <a:ea typeface="Consolas"/>
                <a:cs typeface="Consolas"/>
                <a:sym typeface="Consolas"/>
              </a:rPr>
              <a:t> () {</a:t>
            </a:r>
            <a:endParaRPr>
              <a:solidFill>
                <a:srgbClr val="D4D4D4"/>
              </a:solidFill>
              <a:latin typeface="Consolas"/>
              <a:ea typeface="Consolas"/>
              <a:cs typeface="Consolas"/>
              <a:sym typeface="Consolas"/>
            </a:endParaRPr>
          </a:p>
          <a:p>
            <a:pPr indent="0" lvl="0" marL="457200" rtl="0" algn="l">
              <a:spcBef>
                <a:spcPts val="0"/>
              </a:spcBef>
              <a:spcAft>
                <a:spcPts val="0"/>
              </a:spcAft>
              <a:buNone/>
            </a:pPr>
            <a:r>
              <a:rPr lang="en">
                <a:solidFill>
                  <a:srgbClr val="D4D4D4"/>
                </a:solidFill>
                <a:latin typeface="Consolas"/>
                <a:ea typeface="Consolas"/>
                <a:cs typeface="Consolas"/>
                <a:sym typeface="Consolas"/>
              </a:rPr>
              <a:t>  </a:t>
            </a:r>
            <a:r>
              <a:rPr lang="en">
                <a:solidFill>
                  <a:srgbClr val="4EC9B0"/>
                </a:solidFill>
                <a:latin typeface="Consolas"/>
                <a:ea typeface="Consolas"/>
                <a:cs typeface="Consolas"/>
                <a:sym typeface="Consolas"/>
              </a:rPr>
              <a:t>console</a:t>
            </a:r>
            <a:r>
              <a:rPr lang="en">
                <a:solidFill>
                  <a:srgbClr val="D4D4D4"/>
                </a:solidFill>
                <a:latin typeface="Consolas"/>
                <a:ea typeface="Consolas"/>
                <a:cs typeface="Consolas"/>
                <a:sym typeface="Consolas"/>
              </a:rPr>
              <a:t>.</a:t>
            </a:r>
            <a:r>
              <a:rPr lang="en">
                <a:solidFill>
                  <a:srgbClr val="DCDCAA"/>
                </a:solidFill>
                <a:latin typeface="Consolas"/>
                <a:ea typeface="Consolas"/>
                <a:cs typeface="Consolas"/>
                <a:sym typeface="Consolas"/>
              </a:rPr>
              <a:t>log</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'App listening on port 3000!'</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457200" rtl="0" algn="l">
              <a:spcBef>
                <a:spcPts val="0"/>
              </a:spcBef>
              <a:spcAft>
                <a:spcPts val="0"/>
              </a:spcAft>
              <a:buNone/>
            </a:pPr>
            <a:r>
              <a:rPr lang="en">
                <a:solidFill>
                  <a:srgbClr val="D4D4D4"/>
                </a:solidFill>
                <a:latin typeface="Consolas"/>
                <a:ea typeface="Consolas"/>
                <a:cs typeface="Consolas"/>
                <a:sym typeface="Consolas"/>
              </a:rPr>
              <a:t>});</a:t>
            </a:r>
            <a:endParaRPr>
              <a:latin typeface="Proxima Nova"/>
              <a:ea typeface="Proxima Nova"/>
              <a:cs typeface="Proxima Nova"/>
              <a:sym typeface="Proxima Nova"/>
            </a:endParaRPr>
          </a:p>
        </p:txBody>
      </p:sp>
      <p:cxnSp>
        <p:nvCxnSpPr>
          <p:cNvPr id="745" name="Google Shape;745;p159"/>
          <p:cNvCxnSpPr/>
          <p:nvPr/>
        </p:nvCxnSpPr>
        <p:spPr>
          <a:xfrm flipH="1" rot="10800000">
            <a:off x="2264575" y="1620250"/>
            <a:ext cx="1740600" cy="1451400"/>
          </a:xfrm>
          <a:prstGeom prst="straightConnector1">
            <a:avLst/>
          </a:prstGeom>
          <a:noFill/>
          <a:ln cap="flat" cmpd="sng" w="28575">
            <a:solidFill>
              <a:srgbClr val="666666"/>
            </a:solidFill>
            <a:prstDash val="solid"/>
            <a:round/>
            <a:headEnd len="med" w="med" type="none"/>
            <a:tailEnd len="med" w="med" type="triangle"/>
          </a:ln>
        </p:spPr>
      </p:cxnSp>
      <p:cxnSp>
        <p:nvCxnSpPr>
          <p:cNvPr id="746" name="Google Shape;746;p159"/>
          <p:cNvCxnSpPr/>
          <p:nvPr/>
        </p:nvCxnSpPr>
        <p:spPr>
          <a:xfrm flipH="1" rot="10800000">
            <a:off x="2077875" y="2270775"/>
            <a:ext cx="1975500" cy="1071900"/>
          </a:xfrm>
          <a:prstGeom prst="straightConnector1">
            <a:avLst/>
          </a:prstGeom>
          <a:noFill/>
          <a:ln cap="flat" cmpd="sng" w="28575">
            <a:solidFill>
              <a:srgbClr val="666666"/>
            </a:solidFill>
            <a:prstDash val="solid"/>
            <a:round/>
            <a:headEnd len="med" w="med" type="none"/>
            <a:tailEnd len="med" w="med" type="triangle"/>
          </a:ln>
        </p:spPr>
      </p:cxnSp>
      <p:cxnSp>
        <p:nvCxnSpPr>
          <p:cNvPr id="747" name="Google Shape;747;p159"/>
          <p:cNvCxnSpPr/>
          <p:nvPr/>
        </p:nvCxnSpPr>
        <p:spPr>
          <a:xfrm>
            <a:off x="1959775" y="3681250"/>
            <a:ext cx="1962600" cy="226200"/>
          </a:xfrm>
          <a:prstGeom prst="straightConnector1">
            <a:avLst/>
          </a:prstGeom>
          <a:noFill/>
          <a:ln cap="flat" cmpd="sng" w="28575">
            <a:solidFill>
              <a:srgbClr val="666666"/>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60"/>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Routing </a:t>
            </a:r>
            <a:endParaRPr/>
          </a:p>
        </p:txBody>
      </p:sp>
      <p:sp>
        <p:nvSpPr>
          <p:cNvPr id="753" name="Google Shape;753;p16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a:t>You should always have one </a:t>
            </a:r>
            <a:r>
              <a:rPr lang="en">
                <a:solidFill>
                  <a:srgbClr val="CE9178"/>
                </a:solidFill>
                <a:latin typeface="Courier New"/>
                <a:ea typeface="Courier New"/>
                <a:cs typeface="Courier New"/>
                <a:sym typeface="Courier New"/>
              </a:rPr>
              <a:t>'/'</a:t>
            </a:r>
            <a:r>
              <a:rPr b="1" lang="en"/>
              <a:t> root route.</a:t>
            </a:r>
            <a:endParaRPr b="1"/>
          </a:p>
          <a:p>
            <a:pPr indent="-342900" lvl="0" marL="457200" rtl="0" algn="l">
              <a:lnSpc>
                <a:spcPct val="150000"/>
              </a:lnSpc>
              <a:spcBef>
                <a:spcPts val="0"/>
              </a:spcBef>
              <a:spcAft>
                <a:spcPts val="0"/>
              </a:spcAft>
              <a:buSzPts val="1800"/>
              <a:buChar char="●"/>
            </a:pPr>
            <a:r>
              <a:rPr b="1" lang="en"/>
              <a:t>You may have any number of routes like </a:t>
            </a:r>
            <a:r>
              <a:rPr lang="en">
                <a:solidFill>
                  <a:srgbClr val="CE9178"/>
                </a:solidFill>
                <a:latin typeface="Courier New"/>
                <a:ea typeface="Courier New"/>
                <a:cs typeface="Courier New"/>
                <a:sym typeface="Courier New"/>
              </a:rPr>
              <a:t>'/todos'</a:t>
            </a:r>
            <a:r>
              <a:rPr b="1" lang="en">
                <a:solidFill>
                  <a:schemeClr val="dk1"/>
                </a:solidFill>
              </a:rPr>
              <a:t>.</a:t>
            </a:r>
            <a:endParaRPr>
              <a:solidFill>
                <a:schemeClr val="dk1"/>
              </a:solidFill>
            </a:endParaRPr>
          </a:p>
          <a:p>
            <a:pPr indent="-342900" lvl="0" marL="457200" rtl="0" algn="l">
              <a:lnSpc>
                <a:spcPct val="150000"/>
              </a:lnSpc>
              <a:spcBef>
                <a:spcPts val="0"/>
              </a:spcBef>
              <a:spcAft>
                <a:spcPts val="0"/>
              </a:spcAft>
              <a:buSzPts val="1800"/>
              <a:buChar char="●"/>
            </a:pPr>
            <a:r>
              <a:rPr b="1" lang="en">
                <a:solidFill>
                  <a:schemeClr val="dk1"/>
                </a:solidFill>
              </a:rPr>
              <a:t>But they must all be either different routes or have a different method call</a:t>
            </a:r>
            <a:endParaRPr b="1">
              <a:solidFill>
                <a:schemeClr val="dk1"/>
              </a:solidFill>
            </a:endParaRPr>
          </a:p>
          <a:p>
            <a:pPr indent="-317500" lvl="1" marL="914400" rtl="0" algn="l">
              <a:lnSpc>
                <a:spcPct val="150000"/>
              </a:lnSpc>
              <a:spcBef>
                <a:spcPts val="0"/>
              </a:spcBef>
              <a:spcAft>
                <a:spcPts val="0"/>
              </a:spcAft>
              <a:buClr>
                <a:schemeClr val="dk1"/>
              </a:buClr>
              <a:buSzPts val="1400"/>
              <a:buChar char="○"/>
            </a:pPr>
            <a:r>
              <a:rPr b="1" lang="en">
                <a:solidFill>
                  <a:schemeClr val="dk1"/>
                </a:solidFill>
              </a:rPr>
              <a:t>GET, POST, PUT, DELETE, etc.</a:t>
            </a:r>
            <a:endParaRPr b="1">
              <a:solidFill>
                <a:schemeClr val="dk1"/>
              </a:solidFill>
            </a:endParaRPr>
          </a:p>
          <a:p>
            <a:pPr indent="-342900" lvl="0" marL="457200" rtl="0" algn="l">
              <a:lnSpc>
                <a:spcPct val="150000"/>
              </a:lnSpc>
              <a:spcBef>
                <a:spcPts val="0"/>
              </a:spcBef>
              <a:spcAft>
                <a:spcPts val="0"/>
              </a:spcAft>
              <a:buClr>
                <a:schemeClr val="dk1"/>
              </a:buClr>
              <a:buSzPts val="1800"/>
              <a:buChar char="●"/>
            </a:pPr>
            <a:r>
              <a:rPr b="1" lang="en">
                <a:solidFill>
                  <a:schemeClr val="dk1"/>
                </a:solidFill>
              </a:rPr>
              <a:t>The </a:t>
            </a:r>
            <a:r>
              <a:rPr lang="en">
                <a:solidFill>
                  <a:srgbClr val="CE9178"/>
                </a:solidFill>
                <a:latin typeface="Courier New"/>
                <a:ea typeface="Courier New"/>
                <a:cs typeface="Courier New"/>
                <a:sym typeface="Courier New"/>
              </a:rPr>
              <a:t>'*'</a:t>
            </a:r>
            <a:r>
              <a:rPr b="1" lang="en">
                <a:solidFill>
                  <a:schemeClr val="dk1"/>
                </a:solidFill>
              </a:rPr>
              <a:t> path will catch everything and is great for an error page.  Put this in the end, so if no other route was triggered, then this would happen.</a:t>
            </a:r>
            <a:endParaRPr b="1">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61"/>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useful Node_modules</a:t>
            </a:r>
            <a:endParaRPr/>
          </a:p>
        </p:txBody>
      </p:sp>
      <p:sp>
        <p:nvSpPr>
          <p:cNvPr id="759" name="Google Shape;759;p161"/>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a:t>CORS: The Cross-Origin Resource Sharing middleware that allows APIs to accept requests from clients not on your domain name.</a:t>
            </a:r>
            <a:endParaRPr b="1"/>
          </a:p>
          <a:p>
            <a:pPr indent="-342900" lvl="0" marL="457200" rtl="0" algn="l">
              <a:lnSpc>
                <a:spcPct val="150000"/>
              </a:lnSpc>
              <a:spcBef>
                <a:spcPts val="0"/>
              </a:spcBef>
              <a:spcAft>
                <a:spcPts val="0"/>
              </a:spcAft>
              <a:buSzPts val="1800"/>
              <a:buChar char="●"/>
            </a:pPr>
            <a:r>
              <a:rPr b="1" lang="en"/>
              <a:t>BODY-PARSER: A middleware that can parse request bodies for you.</a:t>
            </a:r>
            <a:endParaRPr b="1"/>
          </a:p>
          <a:p>
            <a:pPr indent="-342900" lvl="0" marL="457200" rtl="0" algn="l">
              <a:lnSpc>
                <a:spcPct val="150000"/>
              </a:lnSpc>
              <a:spcBef>
                <a:spcPts val="0"/>
              </a:spcBef>
              <a:spcAft>
                <a:spcPts val="0"/>
              </a:spcAft>
              <a:buSzPts val="1800"/>
              <a:buChar char="●"/>
            </a:pPr>
            <a:r>
              <a:rPr b="1" lang="en"/>
              <a:t>MORGAN: A HTTP request logger that helps you see what’s going on, on the server.</a:t>
            </a:r>
            <a:endParaRPr b="1"/>
          </a:p>
          <a:p>
            <a:pPr indent="-342900" lvl="0" marL="457200" rtl="0" algn="l">
              <a:lnSpc>
                <a:spcPct val="150000"/>
              </a:lnSpc>
              <a:spcBef>
                <a:spcPts val="0"/>
              </a:spcBef>
              <a:spcAft>
                <a:spcPts val="0"/>
              </a:spcAft>
              <a:buSzPts val="1800"/>
              <a:buChar char="●"/>
            </a:pPr>
            <a:r>
              <a:rPr b="1" lang="en"/>
              <a:t>Request: A library to help make simple HTTP calls to other APIs.</a:t>
            </a:r>
            <a:endParaRPr b="1"/>
          </a:p>
          <a:p>
            <a:pPr indent="-342900" lvl="0" marL="457200" rtl="0" algn="l">
              <a:lnSpc>
                <a:spcPct val="150000"/>
              </a:lnSpc>
              <a:spcBef>
                <a:spcPts val="0"/>
              </a:spcBef>
              <a:spcAft>
                <a:spcPts val="0"/>
              </a:spcAft>
              <a:buSzPts val="1800"/>
              <a:buChar char="●"/>
            </a:pPr>
            <a:r>
              <a:rPr b="1" lang="en"/>
              <a:t>EJS: A simple way to create HTML pages from back-end data.</a:t>
            </a:r>
            <a:endParaRPr b="1"/>
          </a:p>
          <a:p>
            <a:pPr indent="-342900" lvl="0" marL="457200" rtl="0" algn="l">
              <a:lnSpc>
                <a:spcPct val="150000"/>
              </a:lnSpc>
              <a:spcBef>
                <a:spcPts val="0"/>
              </a:spcBef>
              <a:spcAft>
                <a:spcPts val="0"/>
              </a:spcAft>
              <a:buSzPts val="1800"/>
              <a:buChar char="●"/>
            </a:pPr>
            <a:r>
              <a:rPr b="1" lang="en"/>
              <a:t>Node-Fetch: allows fetch to be used on backend</a:t>
            </a:r>
            <a:endParaRPr b="1"/>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62"/>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useful methods</a:t>
            </a:r>
            <a:endParaRPr/>
          </a:p>
        </p:txBody>
      </p:sp>
      <p:sp>
        <p:nvSpPr>
          <p:cNvPr id="765" name="Google Shape;765;p162"/>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solidFill>
                  <a:srgbClr val="9CDCFE"/>
                </a:solidFill>
                <a:latin typeface="Courier New"/>
                <a:ea typeface="Courier New"/>
                <a:cs typeface="Courier New"/>
                <a:sym typeface="Courier New"/>
              </a:rPr>
              <a:t>res</a:t>
            </a:r>
            <a:r>
              <a:rPr lang="en">
                <a:solidFill>
                  <a:srgbClr val="FFFFFF"/>
                </a:solidFill>
                <a:latin typeface="Courier New"/>
                <a:ea typeface="Courier New"/>
                <a:cs typeface="Courier New"/>
                <a:sym typeface="Courier New"/>
              </a:rPr>
              <a:t>.</a:t>
            </a:r>
            <a:r>
              <a:rPr lang="en">
                <a:solidFill>
                  <a:srgbClr val="DCDCAA"/>
                </a:solidFill>
                <a:latin typeface="Courier New"/>
                <a:ea typeface="Courier New"/>
                <a:cs typeface="Courier New"/>
                <a:sym typeface="Courier New"/>
              </a:rPr>
              <a:t>send</a:t>
            </a:r>
            <a:r>
              <a:rPr lang="en">
                <a:solidFill>
                  <a:srgbClr val="FFFFFF"/>
                </a:solidFill>
                <a:latin typeface="Courier New"/>
                <a:ea typeface="Courier New"/>
                <a:cs typeface="Courier New"/>
                <a:sym typeface="Courier New"/>
              </a:rPr>
              <a:t>(</a:t>
            </a:r>
            <a:r>
              <a:rPr lang="en">
                <a:solidFill>
                  <a:srgbClr val="CE9178"/>
                </a:solidFill>
                <a:latin typeface="Courier New"/>
                <a:ea typeface="Courier New"/>
                <a:cs typeface="Courier New"/>
                <a:sym typeface="Courier New"/>
              </a:rPr>
              <a:t>'hello world'</a:t>
            </a:r>
            <a:r>
              <a:rPr lang="en">
                <a:solidFill>
                  <a:srgbClr val="FFFFFF"/>
                </a:solidFill>
                <a:latin typeface="Courier New"/>
                <a:ea typeface="Courier New"/>
                <a:cs typeface="Courier New"/>
                <a:sym typeface="Courier New"/>
              </a:rPr>
              <a:t>); </a:t>
            </a:r>
            <a:r>
              <a:rPr b="1" lang="en">
                <a:solidFill>
                  <a:schemeClr val="dk1"/>
                </a:solidFill>
              </a:rPr>
              <a:t>sends a response like a string, object, or array.</a:t>
            </a:r>
            <a:endParaRPr>
              <a:solidFill>
                <a:srgbClr val="FFFFFF"/>
              </a:solidFill>
              <a:latin typeface="Courier New"/>
              <a:ea typeface="Courier New"/>
              <a:cs typeface="Courier New"/>
              <a:sym typeface="Courier New"/>
            </a:endParaRPr>
          </a:p>
          <a:p>
            <a:pPr indent="-342900" lvl="0" marL="457200" rtl="0" algn="l">
              <a:lnSpc>
                <a:spcPct val="150000"/>
              </a:lnSpc>
              <a:spcBef>
                <a:spcPts val="0"/>
              </a:spcBef>
              <a:spcAft>
                <a:spcPts val="0"/>
              </a:spcAft>
              <a:buClr>
                <a:schemeClr val="dk1"/>
              </a:buClr>
              <a:buSzPts val="1800"/>
              <a:buChar char="●"/>
            </a:pPr>
            <a:r>
              <a:rPr lang="en">
                <a:solidFill>
                  <a:srgbClr val="9CDCFE"/>
                </a:solidFill>
                <a:latin typeface="Courier New"/>
                <a:ea typeface="Courier New"/>
                <a:cs typeface="Courier New"/>
                <a:sym typeface="Courier New"/>
              </a:rPr>
              <a:t>res</a:t>
            </a:r>
            <a:r>
              <a:rPr lang="en">
                <a:solidFill>
                  <a:srgbClr val="FFFFFF"/>
                </a:solidFill>
                <a:latin typeface="Courier New"/>
                <a:ea typeface="Courier New"/>
                <a:cs typeface="Courier New"/>
                <a:sym typeface="Courier New"/>
              </a:rPr>
              <a:t>.</a:t>
            </a:r>
            <a:r>
              <a:rPr lang="en">
                <a:solidFill>
                  <a:srgbClr val="DCDCAA"/>
                </a:solidFill>
                <a:latin typeface="Courier New"/>
                <a:ea typeface="Courier New"/>
                <a:cs typeface="Courier New"/>
                <a:sym typeface="Courier New"/>
              </a:rPr>
              <a:t>render</a:t>
            </a:r>
            <a:r>
              <a:rPr lang="en">
                <a:solidFill>
                  <a:srgbClr val="FFFFFF"/>
                </a:solidFill>
                <a:latin typeface="Courier New"/>
                <a:ea typeface="Courier New"/>
                <a:cs typeface="Courier New"/>
                <a:sym typeface="Courier New"/>
              </a:rPr>
              <a:t>(</a:t>
            </a:r>
            <a:r>
              <a:rPr lang="en">
                <a:solidFill>
                  <a:srgbClr val="CE9178"/>
                </a:solidFill>
                <a:latin typeface="Courier New"/>
                <a:ea typeface="Courier New"/>
                <a:cs typeface="Courier New"/>
                <a:sym typeface="Courier New"/>
              </a:rPr>
              <a:t>'index.ejs', {data: data}</a:t>
            </a:r>
            <a:r>
              <a:rPr lang="en">
                <a:solidFill>
                  <a:srgbClr val="FFFFFF"/>
                </a:solidFill>
                <a:latin typeface="Courier New"/>
                <a:ea typeface="Courier New"/>
                <a:cs typeface="Courier New"/>
                <a:sym typeface="Courier New"/>
              </a:rPr>
              <a:t>);</a:t>
            </a:r>
            <a:r>
              <a:rPr b="1" lang="en">
                <a:solidFill>
                  <a:schemeClr val="dk1"/>
                </a:solidFill>
              </a:rPr>
              <a:t> renders and sends HTML or EJS to the front-end, You can also pass data from the back-end to the page it renders.</a:t>
            </a:r>
            <a:endParaRPr>
              <a:solidFill>
                <a:srgbClr val="FFFFFF"/>
              </a:solidFill>
              <a:latin typeface="Courier New"/>
              <a:ea typeface="Courier New"/>
              <a:cs typeface="Courier New"/>
              <a:sym typeface="Courier New"/>
            </a:endParaRPr>
          </a:p>
          <a:p>
            <a:pPr indent="-342900" lvl="0" marL="457200" rtl="0" algn="l">
              <a:lnSpc>
                <a:spcPct val="150000"/>
              </a:lnSpc>
              <a:spcBef>
                <a:spcPts val="0"/>
              </a:spcBef>
              <a:spcAft>
                <a:spcPts val="0"/>
              </a:spcAft>
              <a:buClr>
                <a:schemeClr val="dk1"/>
              </a:buClr>
              <a:buSzPts val="1800"/>
              <a:buChar char="●"/>
            </a:pPr>
            <a:r>
              <a:rPr lang="en">
                <a:solidFill>
                  <a:srgbClr val="9CDCFE"/>
                </a:solidFill>
                <a:latin typeface="Courier New"/>
                <a:ea typeface="Courier New"/>
                <a:cs typeface="Courier New"/>
                <a:sym typeface="Courier New"/>
              </a:rPr>
              <a:t>res</a:t>
            </a:r>
            <a:r>
              <a:rPr lang="en">
                <a:solidFill>
                  <a:srgbClr val="FFFFFF"/>
                </a:solidFill>
                <a:latin typeface="Courier New"/>
                <a:ea typeface="Courier New"/>
                <a:cs typeface="Courier New"/>
                <a:sym typeface="Courier New"/>
              </a:rPr>
              <a:t>.</a:t>
            </a:r>
            <a:r>
              <a:rPr lang="en">
                <a:solidFill>
                  <a:srgbClr val="DCDCAA"/>
                </a:solidFill>
                <a:latin typeface="Courier New"/>
                <a:ea typeface="Courier New"/>
                <a:cs typeface="Courier New"/>
                <a:sym typeface="Courier New"/>
              </a:rPr>
              <a:t>end</a:t>
            </a:r>
            <a:r>
              <a:rPr lang="en">
                <a:solidFill>
                  <a:srgbClr val="FFFFFF"/>
                </a:solidFill>
                <a:latin typeface="Courier New"/>
                <a:ea typeface="Courier New"/>
                <a:cs typeface="Courier New"/>
                <a:sym typeface="Courier New"/>
              </a:rPr>
              <a:t>()</a:t>
            </a:r>
            <a:r>
              <a:rPr b="1" lang="en">
                <a:solidFill>
                  <a:schemeClr val="dk1"/>
                </a:solidFill>
              </a:rPr>
              <a:t>stops the response process.</a:t>
            </a:r>
            <a:endParaRPr b="1">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rgbClr val="569CD6"/>
                </a:solidFill>
                <a:latin typeface="Courier New"/>
                <a:ea typeface="Courier New"/>
                <a:cs typeface="Courier New"/>
                <a:sym typeface="Courier New"/>
              </a:rPr>
              <a:t>const</a:t>
            </a:r>
            <a:r>
              <a:rPr lang="en">
                <a:solidFill>
                  <a:srgbClr val="FFFFFF"/>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port</a:t>
            </a:r>
            <a:r>
              <a:rPr lang="en">
                <a:solidFill>
                  <a:srgbClr val="FFFFFF"/>
                </a:solidFill>
                <a:latin typeface="Courier New"/>
                <a:ea typeface="Courier New"/>
                <a:cs typeface="Courier New"/>
                <a:sym typeface="Courier New"/>
              </a:rPr>
              <a:t> </a:t>
            </a:r>
            <a:r>
              <a:rPr lang="en">
                <a:solidFill>
                  <a:srgbClr val="D4D4D4"/>
                </a:solidFill>
                <a:latin typeface="Courier New"/>
                <a:ea typeface="Courier New"/>
                <a:cs typeface="Courier New"/>
                <a:sym typeface="Courier New"/>
              </a:rPr>
              <a:t>=</a:t>
            </a:r>
            <a:r>
              <a:rPr lang="en">
                <a:solidFill>
                  <a:srgbClr val="FFFFFF"/>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process</a:t>
            </a:r>
            <a:r>
              <a:rPr lang="en">
                <a:solidFill>
                  <a:srgbClr val="FFFFFF"/>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env</a:t>
            </a:r>
            <a:r>
              <a:rPr lang="en">
                <a:solidFill>
                  <a:srgbClr val="FFFFFF"/>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PORT</a:t>
            </a:r>
            <a:r>
              <a:rPr lang="en">
                <a:solidFill>
                  <a:srgbClr val="FFFFFF"/>
                </a:solidFill>
                <a:latin typeface="Courier New"/>
                <a:ea typeface="Courier New"/>
                <a:cs typeface="Courier New"/>
                <a:sym typeface="Courier New"/>
              </a:rPr>
              <a:t> </a:t>
            </a:r>
            <a:r>
              <a:rPr lang="en">
                <a:solidFill>
                  <a:srgbClr val="D4D4D4"/>
                </a:solidFill>
                <a:latin typeface="Courier New"/>
                <a:ea typeface="Courier New"/>
                <a:cs typeface="Courier New"/>
                <a:sym typeface="Courier New"/>
              </a:rPr>
              <a:t>||</a:t>
            </a:r>
            <a:r>
              <a:rPr lang="en">
                <a:solidFill>
                  <a:srgbClr val="FFFFFF"/>
                </a:solidFill>
                <a:latin typeface="Courier New"/>
                <a:ea typeface="Courier New"/>
                <a:cs typeface="Courier New"/>
                <a:sym typeface="Courier New"/>
              </a:rPr>
              <a:t> </a:t>
            </a:r>
            <a:r>
              <a:rPr lang="en">
                <a:solidFill>
                  <a:srgbClr val="B5CEA8"/>
                </a:solidFill>
                <a:latin typeface="Courier New"/>
                <a:ea typeface="Courier New"/>
                <a:cs typeface="Courier New"/>
                <a:sym typeface="Courier New"/>
              </a:rPr>
              <a:t>3000</a:t>
            </a:r>
            <a:r>
              <a:rPr lang="en">
                <a:solidFill>
                  <a:srgbClr val="FFFFFF"/>
                </a:solidFill>
                <a:latin typeface="Courier New"/>
                <a:ea typeface="Courier New"/>
                <a:cs typeface="Courier New"/>
                <a:sym typeface="Courier New"/>
              </a:rPr>
              <a:t>; </a:t>
            </a:r>
            <a:r>
              <a:rPr b="1" lang="en">
                <a:solidFill>
                  <a:schemeClr val="dk1"/>
                </a:solidFill>
              </a:rPr>
              <a:t>is used to make sure your code can run on anyone’s computer.</a:t>
            </a:r>
            <a:endParaRPr b="1">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63"/>
          <p:cNvSpPr txBox="1"/>
          <p:nvPr>
            <p:ph type="ctrTitle"/>
          </p:nvPr>
        </p:nvSpPr>
        <p:spPr>
          <a:xfrm>
            <a:off x="311700" y="744575"/>
            <a:ext cx="8520600" cy="160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FFFFFF"/>
                </a:solidFill>
              </a:rPr>
              <a:t>Git</a:t>
            </a:r>
            <a:endParaRPr sz="4800">
              <a:solidFill>
                <a:srgbClr val="FFFFFF"/>
              </a:solidFill>
            </a:endParaRPr>
          </a:p>
        </p:txBody>
      </p:sp>
      <p:sp>
        <p:nvSpPr>
          <p:cNvPr id="771" name="Google Shape;771;p16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9FC5E8"/>
                </a:solidFill>
              </a:rPr>
              <a:t>A quick review</a:t>
            </a:r>
            <a:endParaRPr b="1">
              <a:solidFill>
                <a:srgbClr val="9FC5E8"/>
              </a:solidFill>
            </a:endParaRPr>
          </a:p>
          <a:p>
            <a:pPr indent="0" lvl="0" marL="0" rtl="0" algn="ctr">
              <a:spcBef>
                <a:spcPts val="0"/>
              </a:spcBef>
              <a:spcAft>
                <a:spcPts val="0"/>
              </a:spcAft>
              <a:buNone/>
            </a:pPr>
            <a:r>
              <a:t/>
            </a:r>
            <a:endParaRPr>
              <a:solidFill>
                <a:srgbClr val="FFFF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6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Git</a:t>
            </a:r>
            <a:endParaRPr/>
          </a:p>
        </p:txBody>
      </p:sp>
      <p:sp>
        <p:nvSpPr>
          <p:cNvPr id="777" name="Google Shape;777;p164"/>
          <p:cNvSpPr txBox="1"/>
          <p:nvPr>
            <p:ph idx="1" type="body"/>
          </p:nvPr>
        </p:nvSpPr>
        <p:spPr>
          <a:xfrm>
            <a:off x="255275" y="923875"/>
            <a:ext cx="8520600" cy="3773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solidFill>
                  <a:srgbClr val="FF9900"/>
                </a:solidFill>
                <a:latin typeface="Consolas"/>
                <a:ea typeface="Consolas"/>
                <a:cs typeface="Consolas"/>
                <a:sym typeface="Consolas"/>
              </a:rPr>
              <a:t>git init</a:t>
            </a:r>
            <a:r>
              <a:rPr lang="en"/>
              <a:t> </a:t>
            </a:r>
            <a:r>
              <a:rPr b="1" lang="en">
                <a:solidFill>
                  <a:schemeClr val="dk1"/>
                </a:solidFill>
              </a:rPr>
              <a:t>creates a local empty git repo.</a:t>
            </a:r>
            <a:endParaRPr b="1">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rgbClr val="FF9900"/>
                </a:solidFill>
                <a:latin typeface="Consolas"/>
                <a:ea typeface="Consolas"/>
                <a:cs typeface="Consolas"/>
                <a:sym typeface="Consolas"/>
              </a:rPr>
              <a:t>git clone</a:t>
            </a:r>
            <a:r>
              <a:rPr lang="en">
                <a:solidFill>
                  <a:schemeClr val="dk1"/>
                </a:solidFill>
              </a:rPr>
              <a:t> url </a:t>
            </a:r>
            <a:r>
              <a:rPr b="1" lang="en">
                <a:solidFill>
                  <a:schemeClr val="dk1"/>
                </a:solidFill>
              </a:rPr>
              <a:t>will create a local repo matching and connected to a remote repo</a:t>
            </a:r>
            <a:endParaRPr b="1">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rgbClr val="FF9900"/>
                </a:solidFill>
                <a:latin typeface="Consolas"/>
                <a:ea typeface="Consolas"/>
                <a:cs typeface="Consolas"/>
                <a:sym typeface="Consolas"/>
              </a:rPr>
              <a:t>git status</a:t>
            </a:r>
            <a:r>
              <a:rPr lang="en">
                <a:solidFill>
                  <a:schemeClr val="dk1"/>
                </a:solidFill>
              </a:rPr>
              <a:t> </a:t>
            </a:r>
            <a:r>
              <a:rPr b="1" lang="en">
                <a:solidFill>
                  <a:schemeClr val="dk1"/>
                </a:solidFill>
              </a:rPr>
              <a:t>shows you what has yet to be added and what has yet to be pushed.</a:t>
            </a:r>
            <a:endParaRPr b="1">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rgbClr val="FF9900"/>
                </a:solidFill>
                <a:latin typeface="Consolas"/>
                <a:ea typeface="Consolas"/>
                <a:cs typeface="Consolas"/>
                <a:sym typeface="Consolas"/>
              </a:rPr>
              <a:t>git add</a:t>
            </a:r>
            <a:r>
              <a:rPr lang="en">
                <a:solidFill>
                  <a:schemeClr val="dk1"/>
                </a:solidFill>
              </a:rPr>
              <a:t> </a:t>
            </a:r>
            <a:r>
              <a:rPr b="1" lang="en">
                <a:solidFill>
                  <a:schemeClr val="dk1"/>
                </a:solidFill>
              </a:rPr>
              <a:t>can be used to select what you want in the index.</a:t>
            </a:r>
            <a:endParaRPr b="1">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rgbClr val="FF9900"/>
                </a:solidFill>
                <a:latin typeface="Consolas"/>
                <a:ea typeface="Consolas"/>
                <a:cs typeface="Consolas"/>
                <a:sym typeface="Consolas"/>
              </a:rPr>
              <a:t>git reset </a:t>
            </a:r>
            <a:r>
              <a:rPr b="1" lang="en">
                <a:solidFill>
                  <a:schemeClr val="dk1"/>
                </a:solidFill>
              </a:rPr>
              <a:t>can undo any </a:t>
            </a:r>
            <a:r>
              <a:rPr lang="en">
                <a:solidFill>
                  <a:schemeClr val="dk1"/>
                </a:solidFill>
              </a:rPr>
              <a:t>git add </a:t>
            </a:r>
            <a:r>
              <a:rPr b="1" lang="en">
                <a:solidFill>
                  <a:schemeClr val="dk1"/>
                </a:solidFill>
              </a:rPr>
              <a:t>or simply take something out of the index.</a:t>
            </a:r>
            <a:endParaRPr b="1">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rgbClr val="FF9900"/>
                </a:solidFill>
                <a:latin typeface="Consolas"/>
                <a:ea typeface="Consolas"/>
                <a:cs typeface="Consolas"/>
                <a:sym typeface="Consolas"/>
              </a:rPr>
              <a:t>git commit -m "message"</a:t>
            </a:r>
            <a:r>
              <a:rPr lang="en">
                <a:solidFill>
                  <a:schemeClr val="dk1"/>
                </a:solidFill>
              </a:rPr>
              <a:t> </a:t>
            </a:r>
            <a:r>
              <a:rPr b="1" lang="en">
                <a:solidFill>
                  <a:schemeClr val="dk1"/>
                </a:solidFill>
              </a:rPr>
              <a:t>makes a new commit or save with the current index and the entered message.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65"/>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Git</a:t>
            </a:r>
            <a:endParaRPr/>
          </a:p>
        </p:txBody>
      </p:sp>
      <p:sp>
        <p:nvSpPr>
          <p:cNvPr id="783" name="Google Shape;783;p165"/>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a:solidFill>
                  <a:srgbClr val="FF9900"/>
                </a:solidFill>
                <a:latin typeface="Consolas"/>
                <a:ea typeface="Consolas"/>
                <a:cs typeface="Consolas"/>
                <a:sym typeface="Consolas"/>
              </a:rPr>
              <a:t>git push </a:t>
            </a:r>
            <a:r>
              <a:rPr b="1" lang="en">
                <a:solidFill>
                  <a:schemeClr val="dk1"/>
                </a:solidFill>
              </a:rPr>
              <a:t>will update the remote repo to match your local repo.</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rgbClr val="FF9900"/>
                </a:solidFill>
                <a:latin typeface="Consolas"/>
                <a:ea typeface="Consolas"/>
                <a:cs typeface="Consolas"/>
                <a:sym typeface="Consolas"/>
              </a:rPr>
              <a:t>git pull </a:t>
            </a:r>
            <a:r>
              <a:rPr b="1" lang="en">
                <a:solidFill>
                  <a:schemeClr val="dk1"/>
                </a:solidFill>
              </a:rPr>
              <a:t>will update your local repo to match the remote repo and usually needs to happen before a push.</a:t>
            </a:r>
            <a:endParaRPr/>
          </a:p>
          <a:p>
            <a:pPr indent="-342900" lvl="0" marL="457200" rtl="0" algn="l">
              <a:lnSpc>
                <a:spcPct val="150000"/>
              </a:lnSpc>
              <a:spcBef>
                <a:spcPts val="0"/>
              </a:spcBef>
              <a:spcAft>
                <a:spcPts val="0"/>
              </a:spcAft>
              <a:buSzPts val="1800"/>
              <a:buChar char="●"/>
            </a:pPr>
            <a:r>
              <a:rPr lang="en">
                <a:solidFill>
                  <a:srgbClr val="FF9900"/>
                </a:solidFill>
                <a:latin typeface="Consolas"/>
                <a:ea typeface="Consolas"/>
                <a:cs typeface="Consolas"/>
                <a:sym typeface="Consolas"/>
              </a:rPr>
              <a:t>git log </a:t>
            </a:r>
            <a:r>
              <a:rPr b="1" lang="en"/>
              <a:t>Shows previous commits with their hash, author, date, and message.</a:t>
            </a:r>
            <a:endParaRPr b="1"/>
          </a:p>
          <a:p>
            <a:pPr indent="-342900" lvl="0" marL="457200" rtl="0" algn="l">
              <a:lnSpc>
                <a:spcPct val="150000"/>
              </a:lnSpc>
              <a:spcBef>
                <a:spcPts val="0"/>
              </a:spcBef>
              <a:spcAft>
                <a:spcPts val="0"/>
              </a:spcAft>
              <a:buSzPts val="1800"/>
              <a:buChar char="●"/>
            </a:pPr>
            <a:r>
              <a:rPr lang="en">
                <a:solidFill>
                  <a:srgbClr val="FF9900"/>
                </a:solidFill>
                <a:latin typeface="Consolas"/>
                <a:ea typeface="Consolas"/>
                <a:cs typeface="Consolas"/>
                <a:sym typeface="Consolas"/>
              </a:rPr>
              <a:t>git diff </a:t>
            </a:r>
            <a:r>
              <a:rPr b="1" lang="en"/>
              <a:t>can show the difference between any two points specified.</a:t>
            </a:r>
            <a:endParaRPr b="1"/>
          </a:p>
          <a:p>
            <a:pPr indent="-342900" lvl="0" marL="457200" rtl="0" algn="l">
              <a:lnSpc>
                <a:spcPct val="150000"/>
              </a:lnSpc>
              <a:spcBef>
                <a:spcPts val="0"/>
              </a:spcBef>
              <a:spcAft>
                <a:spcPts val="0"/>
              </a:spcAft>
              <a:buSzPts val="1800"/>
              <a:buChar char="●"/>
            </a:pPr>
            <a:r>
              <a:rPr lang="en">
                <a:solidFill>
                  <a:srgbClr val="FF9900"/>
                </a:solidFill>
                <a:latin typeface="Consolas"/>
                <a:ea typeface="Consolas"/>
                <a:cs typeface="Consolas"/>
                <a:sym typeface="Consolas"/>
              </a:rPr>
              <a:t>HEAD</a:t>
            </a:r>
            <a:r>
              <a:rPr b="1" lang="en"/>
              <a:t> is where you are in git and the parent of your next commit.</a:t>
            </a:r>
            <a:endParaRPr b="1"/>
          </a:p>
          <a:p>
            <a:pPr indent="-342900" lvl="0" marL="457200" rtl="0" algn="l">
              <a:lnSpc>
                <a:spcPct val="150000"/>
              </a:lnSpc>
              <a:spcBef>
                <a:spcPts val="0"/>
              </a:spcBef>
              <a:spcAft>
                <a:spcPts val="0"/>
              </a:spcAft>
              <a:buSzPts val="1800"/>
              <a:buChar char="●"/>
            </a:pPr>
            <a:r>
              <a:rPr lang="en">
                <a:solidFill>
                  <a:srgbClr val="FF9900"/>
                </a:solidFill>
                <a:latin typeface="Consolas"/>
                <a:ea typeface="Consolas"/>
                <a:cs typeface="Consolas"/>
                <a:sym typeface="Consolas"/>
              </a:rPr>
              <a:t>MASTER</a:t>
            </a:r>
            <a:r>
              <a:rPr b="1" lang="en"/>
              <a:t> is the original branch you start on that holds all previous commits.</a:t>
            </a:r>
            <a:endParaRPr b="1"/>
          </a:p>
          <a:p>
            <a:pPr indent="-342900" lvl="0" marL="457200" rtl="0" algn="l">
              <a:lnSpc>
                <a:spcPct val="150000"/>
              </a:lnSpc>
              <a:spcBef>
                <a:spcPts val="0"/>
              </a:spcBef>
              <a:spcAft>
                <a:spcPts val="0"/>
              </a:spcAft>
              <a:buSzPts val="1800"/>
              <a:buChar char="●"/>
            </a:pPr>
            <a:r>
              <a:rPr lang="en">
                <a:solidFill>
                  <a:srgbClr val="FF9900"/>
                </a:solidFill>
                <a:latin typeface="Consolas"/>
                <a:ea typeface="Consolas"/>
                <a:cs typeface="Consolas"/>
                <a:sym typeface="Consolas"/>
              </a:rPr>
              <a:t>ORIGIN</a:t>
            </a:r>
            <a:r>
              <a:rPr b="1" lang="en"/>
              <a:t> is the default name of your remote repo.</a:t>
            </a:r>
            <a:endParaRPr b="1"/>
          </a:p>
          <a:p>
            <a:pPr indent="0" lvl="0" marL="0" rtl="0" algn="l">
              <a:spcBef>
                <a:spcPts val="1600"/>
              </a:spcBef>
              <a:spcAft>
                <a:spcPts val="1600"/>
              </a:spcAft>
              <a:buNone/>
            </a:pPr>
            <a:r>
              <a:t/>
            </a:r>
            <a:endParaRPr b="1"/>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66"/>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Git 3 the Gittening</a:t>
            </a:r>
            <a:endParaRPr/>
          </a:p>
        </p:txBody>
      </p:sp>
      <p:sp>
        <p:nvSpPr>
          <p:cNvPr id="789" name="Google Shape;789;p166"/>
          <p:cNvSpPr txBox="1"/>
          <p:nvPr>
            <p:ph idx="1" type="body"/>
          </p:nvPr>
        </p:nvSpPr>
        <p:spPr>
          <a:xfrm>
            <a:off x="311700" y="1076275"/>
            <a:ext cx="8520600" cy="3584400"/>
          </a:xfrm>
          <a:prstGeom prst="rect">
            <a:avLst/>
          </a:prstGeom>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sz="1700">
                <a:solidFill>
                  <a:srgbClr val="FF9900"/>
                </a:solidFill>
                <a:latin typeface="Consolas"/>
                <a:ea typeface="Consolas"/>
                <a:cs typeface="Consolas"/>
                <a:sym typeface="Consolas"/>
              </a:rPr>
              <a:t>git checkout </a:t>
            </a:r>
            <a:r>
              <a:rPr lang="en" sz="1700">
                <a:solidFill>
                  <a:srgbClr val="FF9900"/>
                </a:solidFill>
                <a:latin typeface="Consolas"/>
                <a:ea typeface="Consolas"/>
                <a:cs typeface="Consolas"/>
                <a:sym typeface="Consolas"/>
              </a:rPr>
              <a:t>cornucopia</a:t>
            </a:r>
            <a:r>
              <a:rPr lang="en" sz="1700">
                <a:solidFill>
                  <a:schemeClr val="dk1"/>
                </a:solidFill>
              </a:rPr>
              <a:t> </a:t>
            </a:r>
            <a:r>
              <a:rPr b="1" lang="en" sz="1700">
                <a:solidFill>
                  <a:schemeClr val="dk1"/>
                </a:solidFill>
              </a:rPr>
              <a:t>will move your HEAD to the branch cornucopia so you can work on it without affecting the main branch.</a:t>
            </a:r>
            <a:endParaRPr b="1" sz="1700">
              <a:solidFill>
                <a:schemeClr val="dk1"/>
              </a:solidFill>
            </a:endParaRPr>
          </a:p>
          <a:p>
            <a:pPr indent="0" lvl="0" marL="0" rtl="0" algn="l">
              <a:lnSpc>
                <a:spcPct val="150000"/>
              </a:lnSpc>
              <a:spcBef>
                <a:spcPts val="1600"/>
              </a:spcBef>
              <a:spcAft>
                <a:spcPts val="0"/>
              </a:spcAft>
              <a:buNone/>
            </a:pPr>
            <a:r>
              <a:rPr lang="en" sz="1700">
                <a:solidFill>
                  <a:srgbClr val="FF9900"/>
                </a:solidFill>
                <a:latin typeface="Consolas"/>
                <a:ea typeface="Consolas"/>
                <a:cs typeface="Consolas"/>
                <a:sym typeface="Consolas"/>
              </a:rPr>
              <a:t>git merge cornucopia</a:t>
            </a:r>
            <a:r>
              <a:rPr lang="en" sz="1700">
                <a:solidFill>
                  <a:schemeClr val="dk1"/>
                </a:solidFill>
              </a:rPr>
              <a:t> </a:t>
            </a:r>
            <a:r>
              <a:rPr b="1" lang="en" sz="1700">
                <a:solidFill>
                  <a:schemeClr val="dk1"/>
                </a:solidFill>
              </a:rPr>
              <a:t>when used on MASTER will bring all changes from cornucopia to MASTER.  VS CODE will help resolve any merge conflicts so check all your code after a merge.</a:t>
            </a:r>
            <a:endParaRPr b="1" sz="1700">
              <a:solidFill>
                <a:schemeClr val="dk1"/>
              </a:solidFill>
            </a:endParaRPr>
          </a:p>
          <a:p>
            <a:pPr indent="0" lvl="0" marL="0" rtl="0" algn="l">
              <a:lnSpc>
                <a:spcPct val="150000"/>
              </a:lnSpc>
              <a:spcBef>
                <a:spcPts val="1600"/>
              </a:spcBef>
              <a:spcAft>
                <a:spcPts val="1600"/>
              </a:spcAft>
              <a:buNone/>
            </a:pPr>
            <a:r>
              <a:rPr b="1" lang="en" sz="1700">
                <a:solidFill>
                  <a:schemeClr val="dk1"/>
                </a:solidFill>
              </a:rPr>
              <a:t>If you ever get stuck in the VIM bash editor because of git you can press escape and then either write </a:t>
            </a:r>
            <a:r>
              <a:rPr lang="en" sz="1700">
                <a:solidFill>
                  <a:srgbClr val="FF9900"/>
                </a:solidFill>
                <a:latin typeface="Consolas"/>
                <a:ea typeface="Consolas"/>
                <a:cs typeface="Consolas"/>
                <a:sym typeface="Consolas"/>
              </a:rPr>
              <a:t>:wq </a:t>
            </a:r>
            <a:r>
              <a:rPr lang="en" sz="1700">
                <a:solidFill>
                  <a:schemeClr val="dk1"/>
                </a:solidFill>
              </a:rPr>
              <a:t>(write and quit) </a:t>
            </a:r>
            <a:r>
              <a:rPr b="1" lang="en" sz="1700">
                <a:solidFill>
                  <a:schemeClr val="dk1"/>
                </a:solidFill>
              </a:rPr>
              <a:t>or</a:t>
            </a:r>
            <a:r>
              <a:rPr b="1" lang="en" sz="1700">
                <a:solidFill>
                  <a:srgbClr val="FF9900"/>
                </a:solidFill>
              </a:rPr>
              <a:t> </a:t>
            </a:r>
            <a:r>
              <a:rPr lang="en" sz="1700">
                <a:solidFill>
                  <a:srgbClr val="FF9900"/>
                </a:solidFill>
              </a:rPr>
              <a:t>:q! </a:t>
            </a:r>
            <a:r>
              <a:rPr lang="en" sz="1700">
                <a:solidFill>
                  <a:schemeClr val="dk1"/>
                </a:solidFill>
              </a:rPr>
              <a:t>(quit without saving) </a:t>
            </a:r>
            <a:r>
              <a:rPr b="1" lang="en" sz="1700">
                <a:solidFill>
                  <a:schemeClr val="dk1"/>
                </a:solidFill>
              </a:rPr>
              <a:t>And you will return to the terminal.  Better solution is to, learn some more vim commands.</a:t>
            </a:r>
            <a:endParaRPr b="1" sz="1700">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67"/>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11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Arrays</a:t>
            </a:r>
            <a:endParaRPr/>
          </a:p>
        </p:txBody>
      </p:sp>
      <p:sp>
        <p:nvSpPr>
          <p:cNvPr id="458" name="Google Shape;458;p114"/>
          <p:cNvSpPr txBox="1"/>
          <p:nvPr>
            <p:ph idx="1" type="body"/>
          </p:nvPr>
        </p:nvSpPr>
        <p:spPr>
          <a:xfrm>
            <a:off x="311700" y="1660650"/>
            <a:ext cx="4557900" cy="3294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var</a:t>
            </a:r>
            <a:r>
              <a:rPr lang="en" sz="1050">
                <a:solidFill>
                  <a:srgbClr val="FFFFFF"/>
                </a:solidFill>
                <a:latin typeface="Consolas"/>
                <a:ea typeface="Consolas"/>
                <a:cs typeface="Consolas"/>
                <a:sym typeface="Consolas"/>
              </a:rPr>
              <a:t> </a:t>
            </a:r>
            <a:r>
              <a:rPr lang="en" sz="1050">
                <a:solidFill>
                  <a:srgbClr val="9CDCFE"/>
                </a:solidFill>
                <a:latin typeface="Consolas"/>
                <a:ea typeface="Consolas"/>
                <a:cs typeface="Consolas"/>
                <a:sym typeface="Consolas"/>
              </a:rPr>
              <a:t>fruit</a:t>
            </a:r>
            <a:r>
              <a:rPr lang="en" sz="1050">
                <a:solidFill>
                  <a:srgbClr val="FFFFFF"/>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FFFFFF"/>
                </a:solidFill>
                <a:latin typeface="Consolas"/>
                <a:ea typeface="Consolas"/>
                <a:cs typeface="Consolas"/>
                <a:sym typeface="Consolas"/>
              </a:rPr>
              <a:t> [</a:t>
            </a:r>
            <a:r>
              <a:rPr lang="en" sz="1050">
                <a:solidFill>
                  <a:srgbClr val="CE9178"/>
                </a:solidFill>
                <a:latin typeface="Consolas"/>
                <a:ea typeface="Consolas"/>
                <a:cs typeface="Consolas"/>
                <a:sym typeface="Consolas"/>
              </a:rPr>
              <a:t>"Banana"</a:t>
            </a:r>
            <a:r>
              <a:rPr lang="en" sz="1050">
                <a:solidFill>
                  <a:srgbClr val="FFFFFF"/>
                </a:solidFill>
                <a:latin typeface="Consolas"/>
                <a:ea typeface="Consolas"/>
                <a:cs typeface="Consolas"/>
                <a:sym typeface="Consolas"/>
              </a:rPr>
              <a:t>, </a:t>
            </a:r>
            <a:r>
              <a:rPr lang="en" sz="1050">
                <a:solidFill>
                  <a:srgbClr val="CE9178"/>
                </a:solidFill>
                <a:latin typeface="Consolas"/>
                <a:ea typeface="Consolas"/>
                <a:cs typeface="Consolas"/>
                <a:sym typeface="Consolas"/>
              </a:rPr>
              <a:t>"Apple"</a:t>
            </a:r>
            <a:r>
              <a:rPr lang="en" sz="1050">
                <a:solidFill>
                  <a:srgbClr val="FFFFFF"/>
                </a:solidFill>
                <a:latin typeface="Consolas"/>
                <a:ea typeface="Consolas"/>
                <a:cs typeface="Consolas"/>
                <a:sym typeface="Consolas"/>
              </a:rPr>
              <a:t>, </a:t>
            </a:r>
            <a:r>
              <a:rPr lang="en" sz="1050">
                <a:solidFill>
                  <a:srgbClr val="CE9178"/>
                </a:solidFill>
                <a:latin typeface="Consolas"/>
                <a:ea typeface="Consolas"/>
                <a:cs typeface="Consolas"/>
                <a:sym typeface="Consolas"/>
              </a:rPr>
              <a:t>"Pear"</a:t>
            </a:r>
            <a:r>
              <a:rPr lang="en" sz="1050">
                <a:solidFill>
                  <a:srgbClr val="FFFFFF"/>
                </a:solidFill>
                <a:latin typeface="Consolas"/>
                <a:ea typeface="Consolas"/>
                <a:cs typeface="Consolas"/>
                <a:sym typeface="Consolas"/>
              </a:rPr>
              <a: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FFFFF"/>
              </a:solidFill>
              <a:latin typeface="Consolas"/>
              <a:ea typeface="Consolas"/>
              <a:cs typeface="Consolas"/>
              <a:sym typeface="Consolas"/>
            </a:endParaRPr>
          </a:p>
          <a:p>
            <a:pPr indent="0" lvl="0" marL="0" rtl="0" algn="l">
              <a:spcBef>
                <a:spcPts val="0"/>
              </a:spcBef>
              <a:spcAft>
                <a:spcPts val="0"/>
              </a:spcAft>
              <a:buNone/>
            </a:pPr>
            <a:r>
              <a:rPr lang="en"/>
              <a:t>Array Methods   </a:t>
            </a:r>
            <a:endParaRPr/>
          </a:p>
          <a:p>
            <a:pPr indent="-295275" lvl="0" marL="457200" rtl="0" algn="l">
              <a:lnSpc>
                <a:spcPct val="135714"/>
              </a:lnSpc>
              <a:spcBef>
                <a:spcPts val="1600"/>
              </a:spcBef>
              <a:spcAft>
                <a:spcPts val="0"/>
              </a:spcAft>
              <a:buSzPts val="1050"/>
              <a:buChar char="●"/>
            </a:pPr>
            <a:r>
              <a:rPr lang="en" sz="1050">
                <a:solidFill>
                  <a:srgbClr val="9CDCFE"/>
                </a:solidFill>
              </a:rPr>
              <a:t>concat()</a:t>
            </a:r>
            <a:r>
              <a:rPr lang="en" sz="1050">
                <a:solidFill>
                  <a:srgbClr val="FFFFFF"/>
                </a:solidFill>
              </a:rPr>
              <a:t> — Join several arrays into one</a:t>
            </a:r>
            <a:endParaRPr sz="1050">
              <a:solidFill>
                <a:srgbClr val="FFFFFF"/>
              </a:solidFill>
            </a:endParaRPr>
          </a:p>
          <a:p>
            <a:pPr indent="-295275" lvl="0" marL="457200" rtl="0" algn="l">
              <a:lnSpc>
                <a:spcPct val="135714"/>
              </a:lnSpc>
              <a:spcBef>
                <a:spcPts val="0"/>
              </a:spcBef>
              <a:spcAft>
                <a:spcPts val="0"/>
              </a:spcAft>
              <a:buSzPts val="1050"/>
              <a:buChar char="●"/>
            </a:pPr>
            <a:r>
              <a:rPr lang="en" sz="1050">
                <a:solidFill>
                  <a:srgbClr val="9CDCFE"/>
                </a:solidFill>
              </a:rPr>
              <a:t>indexOf()</a:t>
            </a:r>
            <a:r>
              <a:rPr lang="en" sz="1050">
                <a:solidFill>
                  <a:srgbClr val="FFFFFF"/>
                </a:solidFill>
              </a:rPr>
              <a:t> — Returns the primitive value of the specified object</a:t>
            </a:r>
            <a:endParaRPr sz="1050">
              <a:solidFill>
                <a:srgbClr val="FFFFFF"/>
              </a:solidFill>
            </a:endParaRPr>
          </a:p>
          <a:p>
            <a:pPr indent="-295275" lvl="0" marL="457200" rtl="0" algn="l">
              <a:lnSpc>
                <a:spcPct val="135714"/>
              </a:lnSpc>
              <a:spcBef>
                <a:spcPts val="0"/>
              </a:spcBef>
              <a:spcAft>
                <a:spcPts val="0"/>
              </a:spcAft>
              <a:buSzPts val="1050"/>
              <a:buChar char="●"/>
            </a:pPr>
            <a:r>
              <a:rPr lang="en" sz="1050">
                <a:solidFill>
                  <a:srgbClr val="9CDCFE"/>
                </a:solidFill>
              </a:rPr>
              <a:t>join()</a:t>
            </a:r>
            <a:r>
              <a:rPr lang="en" sz="1050">
                <a:solidFill>
                  <a:srgbClr val="FFFFFF"/>
                </a:solidFill>
              </a:rPr>
              <a:t> — Combine element of an array into a single string and return the string</a:t>
            </a:r>
            <a:endParaRPr sz="1050">
              <a:solidFill>
                <a:srgbClr val="FFFFFF"/>
              </a:solidFill>
            </a:endParaRPr>
          </a:p>
          <a:p>
            <a:pPr indent="-295275" lvl="0" marL="457200" rtl="0" algn="l">
              <a:lnSpc>
                <a:spcPct val="135714"/>
              </a:lnSpc>
              <a:spcBef>
                <a:spcPts val="0"/>
              </a:spcBef>
              <a:spcAft>
                <a:spcPts val="0"/>
              </a:spcAft>
              <a:buSzPts val="1050"/>
              <a:buChar char="●"/>
            </a:pPr>
            <a:r>
              <a:rPr lang="en" sz="1050">
                <a:solidFill>
                  <a:srgbClr val="9CDCFE"/>
                </a:solidFill>
              </a:rPr>
              <a:t>lastIndexOf()</a:t>
            </a:r>
            <a:r>
              <a:rPr lang="en" sz="1050">
                <a:solidFill>
                  <a:srgbClr val="FFFFFF"/>
                </a:solidFill>
              </a:rPr>
              <a:t> — Gives the last position at which a given element appears in an array</a:t>
            </a:r>
            <a:endParaRPr sz="1050">
              <a:solidFill>
                <a:srgbClr val="FFFFFF"/>
              </a:solidFill>
            </a:endParaRPr>
          </a:p>
          <a:p>
            <a:pPr indent="-295275" lvl="0" marL="457200" rtl="0" algn="l">
              <a:lnSpc>
                <a:spcPct val="135714"/>
              </a:lnSpc>
              <a:spcBef>
                <a:spcPts val="0"/>
              </a:spcBef>
              <a:spcAft>
                <a:spcPts val="0"/>
              </a:spcAft>
              <a:buSzPts val="1050"/>
              <a:buChar char="●"/>
            </a:pPr>
            <a:r>
              <a:rPr lang="en" sz="1050">
                <a:solidFill>
                  <a:srgbClr val="9CDCFE"/>
                </a:solidFill>
              </a:rPr>
              <a:t>pop()</a:t>
            </a:r>
            <a:r>
              <a:rPr lang="en" sz="1050">
                <a:solidFill>
                  <a:srgbClr val="FFFFFF"/>
                </a:solidFill>
              </a:rPr>
              <a:t> — Removes the last element of an array</a:t>
            </a:r>
            <a:endParaRPr sz="1050">
              <a:solidFill>
                <a:srgbClr val="FFFFFF"/>
              </a:solidFill>
            </a:endParaRPr>
          </a:p>
          <a:p>
            <a:pPr indent="-295275" lvl="0" marL="457200" rtl="0" algn="l">
              <a:lnSpc>
                <a:spcPct val="135714"/>
              </a:lnSpc>
              <a:spcBef>
                <a:spcPts val="0"/>
              </a:spcBef>
              <a:spcAft>
                <a:spcPts val="0"/>
              </a:spcAft>
              <a:buSzPts val="1050"/>
              <a:buChar char="●"/>
            </a:pPr>
            <a:r>
              <a:rPr lang="en" sz="1050">
                <a:solidFill>
                  <a:srgbClr val="9CDCFE"/>
                </a:solidFill>
              </a:rPr>
              <a:t>push()</a:t>
            </a:r>
            <a:r>
              <a:rPr lang="en" sz="1050">
                <a:solidFill>
                  <a:srgbClr val="FFFFFF"/>
                </a:solidFill>
              </a:rPr>
              <a:t> — Add a new element at the end</a:t>
            </a:r>
            <a:endParaRPr sz="1050">
              <a:solidFill>
                <a:srgbClr val="FFFFFF"/>
              </a:solidFill>
            </a:endParaRPr>
          </a:p>
          <a:p>
            <a:pPr indent="-295275" lvl="0" marL="457200" rtl="0" algn="l">
              <a:lnSpc>
                <a:spcPct val="135714"/>
              </a:lnSpc>
              <a:spcBef>
                <a:spcPts val="0"/>
              </a:spcBef>
              <a:spcAft>
                <a:spcPts val="0"/>
              </a:spcAft>
              <a:buSzPts val="1050"/>
              <a:buChar char="●"/>
            </a:pPr>
            <a:r>
              <a:rPr lang="en" sz="1050">
                <a:solidFill>
                  <a:srgbClr val="9CDCFE"/>
                </a:solidFill>
              </a:rPr>
              <a:t>reverse()</a:t>
            </a:r>
            <a:r>
              <a:rPr lang="en" sz="1050">
                <a:solidFill>
                  <a:srgbClr val="FFFFFF"/>
                </a:solidFill>
              </a:rPr>
              <a:t> — Sort elements in descending order</a:t>
            </a:r>
            <a:endParaRPr sz="1050">
              <a:solidFill>
                <a:srgbClr val="FFFFFF"/>
              </a:solidFill>
            </a:endParaRPr>
          </a:p>
          <a:p>
            <a:pPr indent="0" lvl="0" marL="457200" rtl="0" algn="l">
              <a:lnSpc>
                <a:spcPct val="135714"/>
              </a:lnSpc>
              <a:spcBef>
                <a:spcPts val="0"/>
              </a:spcBef>
              <a:spcAft>
                <a:spcPts val="0"/>
              </a:spcAft>
              <a:buNone/>
            </a:pPr>
            <a:r>
              <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t/>
            </a:r>
            <a:endParaRPr/>
          </a:p>
        </p:txBody>
      </p:sp>
      <p:sp>
        <p:nvSpPr>
          <p:cNvPr id="459" name="Google Shape;459;p114"/>
          <p:cNvSpPr txBox="1"/>
          <p:nvPr>
            <p:ph idx="1" type="body"/>
          </p:nvPr>
        </p:nvSpPr>
        <p:spPr>
          <a:xfrm>
            <a:off x="4684425" y="428850"/>
            <a:ext cx="4292100" cy="2142900"/>
          </a:xfrm>
          <a:prstGeom prst="rect">
            <a:avLst/>
          </a:prstGeom>
        </p:spPr>
        <p:txBody>
          <a:bodyPr anchorCtr="0" anchor="t" bIns="91425" lIns="91425" spcFirstLastPara="1" rIns="91425" wrap="square" tIns="91425">
            <a:noAutofit/>
          </a:bodyPr>
          <a:lstStyle/>
          <a:p>
            <a:pPr indent="-295275" lvl="0" marL="457200" rtl="0" algn="l">
              <a:lnSpc>
                <a:spcPct val="135714"/>
              </a:lnSpc>
              <a:spcBef>
                <a:spcPts val="0"/>
              </a:spcBef>
              <a:spcAft>
                <a:spcPts val="0"/>
              </a:spcAft>
              <a:buSzPts val="1050"/>
              <a:buChar char="●"/>
            </a:pPr>
            <a:r>
              <a:rPr lang="en" sz="1050">
                <a:solidFill>
                  <a:srgbClr val="9CDCFE"/>
                </a:solidFill>
              </a:rPr>
              <a:t>shift()</a:t>
            </a:r>
            <a:r>
              <a:rPr lang="en" sz="1050">
                <a:solidFill>
                  <a:srgbClr val="FFFFFF"/>
                </a:solidFill>
              </a:rPr>
              <a:t> — Remove the first element of an array</a:t>
            </a:r>
            <a:endParaRPr sz="1050">
              <a:solidFill>
                <a:srgbClr val="9CDCFE"/>
              </a:solidFill>
            </a:endParaRPr>
          </a:p>
          <a:p>
            <a:pPr indent="-295275" lvl="0" marL="457200" rtl="0" algn="l">
              <a:lnSpc>
                <a:spcPct val="135714"/>
              </a:lnSpc>
              <a:spcBef>
                <a:spcPts val="0"/>
              </a:spcBef>
              <a:spcAft>
                <a:spcPts val="0"/>
              </a:spcAft>
              <a:buSzPts val="1050"/>
              <a:buChar char="●"/>
            </a:pPr>
            <a:r>
              <a:rPr lang="en" sz="1050">
                <a:solidFill>
                  <a:srgbClr val="9CDCFE"/>
                </a:solidFill>
              </a:rPr>
              <a:t>slice()</a:t>
            </a:r>
            <a:r>
              <a:rPr lang="en" sz="1050">
                <a:solidFill>
                  <a:srgbClr val="FFFFFF"/>
                </a:solidFill>
              </a:rPr>
              <a:t> — Pulls a copy of a portion of an array into a new array</a:t>
            </a:r>
            <a:endParaRPr sz="1050">
              <a:solidFill>
                <a:srgbClr val="DCDCAA"/>
              </a:solidFill>
            </a:endParaRPr>
          </a:p>
          <a:p>
            <a:pPr indent="-295275" lvl="0" marL="457200" rtl="0" algn="l">
              <a:lnSpc>
                <a:spcPct val="135714"/>
              </a:lnSpc>
              <a:spcBef>
                <a:spcPts val="0"/>
              </a:spcBef>
              <a:spcAft>
                <a:spcPts val="0"/>
              </a:spcAft>
              <a:buSzPts val="1050"/>
              <a:buChar char="●"/>
            </a:pPr>
            <a:r>
              <a:rPr lang="en" sz="1050">
                <a:solidFill>
                  <a:srgbClr val="9CDCFE"/>
                </a:solidFill>
              </a:rPr>
              <a:t>sort()</a:t>
            </a:r>
            <a:r>
              <a:rPr lang="en" sz="1050">
                <a:solidFill>
                  <a:srgbClr val="FFFFFF"/>
                </a:solidFill>
              </a:rPr>
              <a:t> — Sorts elements alphabetically</a:t>
            </a:r>
            <a:endParaRPr sz="1050">
              <a:solidFill>
                <a:srgbClr val="FFFFFF"/>
              </a:solidFill>
            </a:endParaRPr>
          </a:p>
          <a:p>
            <a:pPr indent="-295275" lvl="0" marL="457200" rtl="0" algn="l">
              <a:lnSpc>
                <a:spcPct val="135714"/>
              </a:lnSpc>
              <a:spcBef>
                <a:spcPts val="0"/>
              </a:spcBef>
              <a:spcAft>
                <a:spcPts val="0"/>
              </a:spcAft>
              <a:buSzPts val="1050"/>
              <a:buChar char="●"/>
            </a:pPr>
            <a:r>
              <a:rPr lang="en" sz="1050">
                <a:solidFill>
                  <a:srgbClr val="9CDCFE"/>
                </a:solidFill>
              </a:rPr>
              <a:t>splice()</a:t>
            </a:r>
            <a:r>
              <a:rPr lang="en" sz="1050">
                <a:solidFill>
                  <a:srgbClr val="FFFFFF"/>
                </a:solidFill>
              </a:rPr>
              <a:t> — Adds elements in a specified way and position</a:t>
            </a:r>
            <a:endParaRPr sz="1050">
              <a:solidFill>
                <a:srgbClr val="FFFFFF"/>
              </a:solidFill>
            </a:endParaRPr>
          </a:p>
          <a:p>
            <a:pPr indent="-295275" lvl="0" marL="457200" rtl="0" algn="l">
              <a:lnSpc>
                <a:spcPct val="135714"/>
              </a:lnSpc>
              <a:spcBef>
                <a:spcPts val="0"/>
              </a:spcBef>
              <a:spcAft>
                <a:spcPts val="0"/>
              </a:spcAft>
              <a:buSzPts val="1050"/>
              <a:buChar char="●"/>
            </a:pPr>
            <a:r>
              <a:rPr lang="en" sz="1050">
                <a:solidFill>
                  <a:srgbClr val="9CDCFE"/>
                </a:solidFill>
              </a:rPr>
              <a:t>toString()</a:t>
            </a:r>
            <a:r>
              <a:rPr lang="en" sz="1050">
                <a:solidFill>
                  <a:srgbClr val="FFFFFF"/>
                </a:solidFill>
              </a:rPr>
              <a:t> — Converts elements to strings</a:t>
            </a:r>
            <a:endParaRPr sz="1050">
              <a:solidFill>
                <a:srgbClr val="FFFFFF"/>
              </a:solidFill>
            </a:endParaRPr>
          </a:p>
          <a:p>
            <a:pPr indent="-295275" lvl="0" marL="457200" rtl="0" algn="l">
              <a:lnSpc>
                <a:spcPct val="135714"/>
              </a:lnSpc>
              <a:spcBef>
                <a:spcPts val="0"/>
              </a:spcBef>
              <a:spcAft>
                <a:spcPts val="0"/>
              </a:spcAft>
              <a:buSzPts val="1050"/>
              <a:buChar char="●"/>
            </a:pPr>
            <a:r>
              <a:rPr lang="en" sz="1050">
                <a:solidFill>
                  <a:srgbClr val="9CDCFE"/>
                </a:solidFill>
              </a:rPr>
              <a:t>unshift()</a:t>
            </a:r>
            <a:r>
              <a:rPr lang="en" sz="1050">
                <a:solidFill>
                  <a:srgbClr val="FFFFFF"/>
                </a:solidFill>
              </a:rPr>
              <a:t> — Adds a new element to the beginning</a:t>
            </a:r>
            <a:endParaRPr sz="1050">
              <a:solidFill>
                <a:srgbClr val="FFFFFF"/>
              </a:solidFill>
            </a:endParaRPr>
          </a:p>
          <a:p>
            <a:pPr indent="-295275" lvl="0" marL="457200" rtl="0" algn="l">
              <a:lnSpc>
                <a:spcPct val="135714"/>
              </a:lnSpc>
              <a:spcBef>
                <a:spcPts val="0"/>
              </a:spcBef>
              <a:spcAft>
                <a:spcPts val="0"/>
              </a:spcAft>
              <a:buSzPts val="1050"/>
              <a:buChar char="●"/>
            </a:pPr>
            <a:r>
              <a:rPr lang="en" sz="1050">
                <a:solidFill>
                  <a:srgbClr val="9CDCFE"/>
                </a:solidFill>
              </a:rPr>
              <a:t>valueOf()</a:t>
            </a:r>
            <a:r>
              <a:rPr lang="en" sz="1050">
                <a:solidFill>
                  <a:srgbClr val="FFFFFF"/>
                </a:solidFill>
              </a:rPr>
              <a:t> — Returns the first position at which a given element appears in an array</a:t>
            </a:r>
            <a:r>
              <a:rPr lang="en" sz="1050"/>
              <a:t>.</a:t>
            </a:r>
            <a:endParaRPr/>
          </a:p>
        </p:txBody>
      </p:sp>
      <p:sp>
        <p:nvSpPr>
          <p:cNvPr id="460" name="Google Shape;460;p114"/>
          <p:cNvSpPr txBox="1"/>
          <p:nvPr>
            <p:ph idx="1" type="body"/>
          </p:nvPr>
        </p:nvSpPr>
        <p:spPr>
          <a:xfrm>
            <a:off x="4869525" y="2716075"/>
            <a:ext cx="4107000" cy="209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Somethings to consider:</a:t>
            </a:r>
            <a:endParaRPr/>
          </a:p>
          <a:p>
            <a:pPr indent="-342900" lvl="0" marL="457200" rtl="0" algn="l">
              <a:lnSpc>
                <a:spcPct val="100000"/>
              </a:lnSpc>
              <a:spcBef>
                <a:spcPts val="1600"/>
              </a:spcBef>
              <a:spcAft>
                <a:spcPts val="0"/>
              </a:spcAft>
              <a:buSzPts val="1800"/>
              <a:buAutoNum type="arabicPeriod"/>
            </a:pPr>
            <a:r>
              <a:rPr lang="en"/>
              <a:t>What is the </a:t>
            </a:r>
            <a:r>
              <a:rPr lang="en"/>
              <a:t>difference</a:t>
            </a:r>
            <a:r>
              <a:rPr lang="en"/>
              <a:t> between concat() and Join()?</a:t>
            </a:r>
            <a:endParaRPr/>
          </a:p>
          <a:p>
            <a:pPr indent="-342900" lvl="0" marL="457200" rtl="0" algn="l">
              <a:lnSpc>
                <a:spcPct val="100000"/>
              </a:lnSpc>
              <a:spcBef>
                <a:spcPts val="0"/>
              </a:spcBef>
              <a:spcAft>
                <a:spcPts val="0"/>
              </a:spcAft>
              <a:buSzPts val="1800"/>
              <a:buAutoNum type="arabicPeriod"/>
            </a:pPr>
            <a:r>
              <a:rPr lang="en"/>
              <a:t>When would you use toString()?</a:t>
            </a:r>
            <a:endParaRPr/>
          </a:p>
          <a:p>
            <a:pPr indent="-342900" lvl="0" marL="457200" rtl="0" algn="l">
              <a:lnSpc>
                <a:spcPct val="100000"/>
              </a:lnSpc>
              <a:spcBef>
                <a:spcPts val="0"/>
              </a:spcBef>
              <a:spcAft>
                <a:spcPts val="0"/>
              </a:spcAft>
              <a:buSzPts val="1800"/>
              <a:buAutoNum type="arabicPeriod"/>
            </a:pPr>
            <a:r>
              <a:rPr lang="en"/>
              <a:t>What do we mean when we say primitive value?</a:t>
            </a:r>
            <a:endParaRPr/>
          </a:p>
        </p:txBody>
      </p:sp>
      <p:sp>
        <p:nvSpPr>
          <p:cNvPr id="461" name="Google Shape;461;p114"/>
          <p:cNvSpPr txBox="1"/>
          <p:nvPr/>
        </p:nvSpPr>
        <p:spPr>
          <a:xfrm>
            <a:off x="311700" y="865325"/>
            <a:ext cx="4372800" cy="6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Is a global object that is used in the construction of high-level, list-like objects.</a:t>
            </a:r>
            <a:endParaRPr sz="1800">
              <a:solidFill>
                <a:srgbClr val="FFFFFF"/>
              </a:solidFill>
              <a:latin typeface="Proxima Nova"/>
              <a:ea typeface="Proxima Nova"/>
              <a:cs typeface="Proxima Nova"/>
              <a:sym typeface="Proxima Nov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 Fetch  - </a:t>
            </a:r>
            <a:r>
              <a:rPr lang="en">
                <a:solidFill>
                  <a:srgbClr val="FFE599"/>
                </a:solidFill>
              </a:rPr>
              <a:t>example</a:t>
            </a:r>
            <a:endParaRPr>
              <a:solidFill>
                <a:srgbClr val="FFE599"/>
              </a:solidFill>
            </a:endParaRPr>
          </a:p>
        </p:txBody>
      </p:sp>
      <p:sp>
        <p:nvSpPr>
          <p:cNvPr id="800" name="Google Shape;800;p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basic format for </a:t>
            </a:r>
            <a:r>
              <a:rPr lang="en">
                <a:solidFill>
                  <a:srgbClr val="B6D7A8"/>
                </a:solidFill>
              </a:rPr>
              <a:t>Fetch</a:t>
            </a:r>
            <a:r>
              <a:rPr lang="en"/>
              <a:t>:</a:t>
            </a:r>
            <a:endParaRPr/>
          </a:p>
          <a:p>
            <a:pPr indent="0" lvl="0" marL="457200" rtl="0" algn="l">
              <a:lnSpc>
                <a:spcPct val="100000"/>
              </a:lnSpc>
              <a:spcBef>
                <a:spcPts val="1600"/>
              </a:spcBef>
              <a:spcAft>
                <a:spcPts val="0"/>
              </a:spcAft>
              <a:buNone/>
            </a:pPr>
            <a:r>
              <a:rPr b="0" lang="en" sz="1400">
                <a:solidFill>
                  <a:srgbClr val="DCDCAA"/>
                </a:solidFill>
                <a:latin typeface="Courier New"/>
                <a:ea typeface="Courier New"/>
                <a:cs typeface="Courier New"/>
                <a:sym typeface="Courier New"/>
              </a:rPr>
              <a:t>fetch</a:t>
            </a:r>
            <a:r>
              <a:rPr b="0" lang="en" sz="1400">
                <a:solidFill>
                  <a:srgbClr val="D4D4D4"/>
                </a:solidFill>
                <a:latin typeface="Courier New"/>
                <a:ea typeface="Courier New"/>
                <a:cs typeface="Courier New"/>
                <a:sym typeface="Courier New"/>
              </a:rPr>
              <a:t>(</a:t>
            </a:r>
            <a:r>
              <a:rPr b="0" lang="en" sz="1400">
                <a:solidFill>
                  <a:srgbClr val="9CDCFE"/>
                </a:solidFill>
                <a:latin typeface="Courier New"/>
                <a:ea typeface="Courier New"/>
                <a:cs typeface="Courier New"/>
                <a:sym typeface="Courier New"/>
              </a:rPr>
              <a:t>url</a:t>
            </a:r>
            <a:r>
              <a:rPr b="0" lang="en" sz="1400">
                <a:solidFill>
                  <a:srgbClr val="D4D4D4"/>
                </a:solidFill>
                <a:latin typeface="Courier New"/>
                <a:ea typeface="Courier New"/>
                <a:cs typeface="Courier New"/>
                <a:sym typeface="Courier New"/>
              </a:rPr>
              <a:t>)</a:t>
            </a:r>
            <a:endParaRPr b="0" sz="14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0" lang="en" sz="1400">
                <a:solidFill>
                  <a:srgbClr val="D4D4D4"/>
                </a:solidFill>
                <a:latin typeface="Courier New"/>
                <a:ea typeface="Courier New"/>
                <a:cs typeface="Courier New"/>
                <a:sym typeface="Courier New"/>
              </a:rPr>
              <a:t> .</a:t>
            </a:r>
            <a:r>
              <a:rPr b="0" lang="en" sz="1400">
                <a:solidFill>
                  <a:srgbClr val="DCDCAA"/>
                </a:solidFill>
                <a:latin typeface="Courier New"/>
                <a:ea typeface="Courier New"/>
                <a:cs typeface="Courier New"/>
                <a:sym typeface="Courier New"/>
              </a:rPr>
              <a:t>then</a:t>
            </a:r>
            <a:r>
              <a:rPr b="0" lang="en" sz="1400">
                <a:solidFill>
                  <a:srgbClr val="D4D4D4"/>
                </a:solidFill>
                <a:latin typeface="Courier New"/>
                <a:ea typeface="Courier New"/>
                <a:cs typeface="Courier New"/>
                <a:sym typeface="Courier New"/>
              </a:rPr>
              <a:t>(</a:t>
            </a:r>
            <a:r>
              <a:rPr b="0" lang="en" sz="1400">
                <a:solidFill>
                  <a:srgbClr val="9CDCFE"/>
                </a:solidFill>
                <a:latin typeface="Courier New"/>
                <a:ea typeface="Courier New"/>
                <a:cs typeface="Courier New"/>
                <a:sym typeface="Courier New"/>
              </a:rPr>
              <a:t>response</a:t>
            </a:r>
            <a:r>
              <a:rPr b="0" lang="en" sz="1400">
                <a:solidFill>
                  <a:srgbClr val="D4D4D4"/>
                </a:solidFill>
                <a:latin typeface="Courier New"/>
                <a:ea typeface="Courier New"/>
                <a:cs typeface="Courier New"/>
                <a:sym typeface="Courier New"/>
              </a:rPr>
              <a:t> </a:t>
            </a:r>
            <a:r>
              <a:rPr b="0" lang="en" sz="1400">
                <a:solidFill>
                  <a:srgbClr val="569CD6"/>
                </a:solidFill>
                <a:latin typeface="Courier New"/>
                <a:ea typeface="Courier New"/>
                <a:cs typeface="Courier New"/>
                <a:sym typeface="Courier New"/>
              </a:rPr>
              <a:t>=&gt;</a:t>
            </a:r>
            <a:r>
              <a:rPr b="0" lang="en" sz="1400">
                <a:solidFill>
                  <a:srgbClr val="D4D4D4"/>
                </a:solidFill>
                <a:latin typeface="Courier New"/>
                <a:ea typeface="Courier New"/>
                <a:cs typeface="Courier New"/>
                <a:sym typeface="Courier New"/>
              </a:rPr>
              <a:t> {</a:t>
            </a:r>
            <a:endParaRPr b="0" sz="14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0" lang="en" sz="1400">
                <a:solidFill>
                  <a:srgbClr val="D4D4D4"/>
                </a:solidFill>
                <a:latin typeface="Courier New"/>
                <a:ea typeface="Courier New"/>
                <a:cs typeface="Courier New"/>
                <a:sym typeface="Courier New"/>
              </a:rPr>
              <a:t>   </a:t>
            </a:r>
            <a:r>
              <a:rPr b="0" lang="en" sz="1400">
                <a:solidFill>
                  <a:srgbClr val="C586C0"/>
                </a:solidFill>
                <a:latin typeface="Courier New"/>
                <a:ea typeface="Courier New"/>
                <a:cs typeface="Courier New"/>
                <a:sym typeface="Courier New"/>
              </a:rPr>
              <a:t>return</a:t>
            </a:r>
            <a:r>
              <a:rPr b="0" lang="en" sz="1400">
                <a:solidFill>
                  <a:srgbClr val="D4D4D4"/>
                </a:solidFill>
                <a:latin typeface="Courier New"/>
                <a:ea typeface="Courier New"/>
                <a:cs typeface="Courier New"/>
                <a:sym typeface="Courier New"/>
              </a:rPr>
              <a:t> </a:t>
            </a:r>
            <a:r>
              <a:rPr b="0" lang="en" sz="1400">
                <a:solidFill>
                  <a:srgbClr val="9CDCFE"/>
                </a:solidFill>
                <a:latin typeface="Courier New"/>
                <a:ea typeface="Courier New"/>
                <a:cs typeface="Courier New"/>
                <a:sym typeface="Courier New"/>
              </a:rPr>
              <a:t>response</a:t>
            </a:r>
            <a:r>
              <a:rPr b="0" lang="en" sz="1400">
                <a:solidFill>
                  <a:srgbClr val="D4D4D4"/>
                </a:solidFill>
                <a:latin typeface="Courier New"/>
                <a:ea typeface="Courier New"/>
                <a:cs typeface="Courier New"/>
                <a:sym typeface="Courier New"/>
              </a:rPr>
              <a:t>.</a:t>
            </a:r>
            <a:r>
              <a:rPr b="0" lang="en" sz="1400">
                <a:solidFill>
                  <a:srgbClr val="DCDCAA"/>
                </a:solidFill>
                <a:latin typeface="Courier New"/>
                <a:ea typeface="Courier New"/>
                <a:cs typeface="Courier New"/>
                <a:sym typeface="Courier New"/>
              </a:rPr>
              <a:t>json</a:t>
            </a:r>
            <a:r>
              <a:rPr b="0" lang="en" sz="1400">
                <a:solidFill>
                  <a:srgbClr val="D4D4D4"/>
                </a:solidFill>
                <a:latin typeface="Courier New"/>
                <a:ea typeface="Courier New"/>
                <a:cs typeface="Courier New"/>
                <a:sym typeface="Courier New"/>
              </a:rPr>
              <a:t>().</a:t>
            </a:r>
            <a:r>
              <a:rPr b="0" lang="en" sz="1400">
                <a:solidFill>
                  <a:srgbClr val="DCDCAA"/>
                </a:solidFill>
                <a:latin typeface="Courier New"/>
                <a:ea typeface="Courier New"/>
                <a:cs typeface="Courier New"/>
                <a:sym typeface="Courier New"/>
              </a:rPr>
              <a:t>then</a:t>
            </a:r>
            <a:r>
              <a:rPr b="0" lang="en" sz="1400">
                <a:solidFill>
                  <a:srgbClr val="D4D4D4"/>
                </a:solidFill>
                <a:latin typeface="Courier New"/>
                <a:ea typeface="Courier New"/>
                <a:cs typeface="Courier New"/>
                <a:sym typeface="Courier New"/>
              </a:rPr>
              <a:t>(</a:t>
            </a:r>
            <a:r>
              <a:rPr b="0" lang="en" sz="1400">
                <a:solidFill>
                  <a:srgbClr val="9CDCFE"/>
                </a:solidFill>
                <a:latin typeface="Courier New"/>
                <a:ea typeface="Courier New"/>
                <a:cs typeface="Courier New"/>
                <a:sym typeface="Courier New"/>
              </a:rPr>
              <a:t>data</a:t>
            </a:r>
            <a:r>
              <a:rPr b="0" lang="en" sz="1400">
                <a:solidFill>
                  <a:srgbClr val="D4D4D4"/>
                </a:solidFill>
                <a:latin typeface="Courier New"/>
                <a:ea typeface="Courier New"/>
                <a:cs typeface="Courier New"/>
                <a:sym typeface="Courier New"/>
              </a:rPr>
              <a:t> </a:t>
            </a:r>
            <a:r>
              <a:rPr b="0" lang="en" sz="1400">
                <a:solidFill>
                  <a:srgbClr val="569CD6"/>
                </a:solidFill>
                <a:latin typeface="Courier New"/>
                <a:ea typeface="Courier New"/>
                <a:cs typeface="Courier New"/>
                <a:sym typeface="Courier New"/>
              </a:rPr>
              <a:t>=&gt;</a:t>
            </a:r>
            <a:r>
              <a:rPr b="0" lang="en" sz="1400">
                <a:solidFill>
                  <a:srgbClr val="D4D4D4"/>
                </a:solidFill>
                <a:latin typeface="Courier New"/>
                <a:ea typeface="Courier New"/>
                <a:cs typeface="Courier New"/>
                <a:sym typeface="Courier New"/>
              </a:rPr>
              <a:t> {</a:t>
            </a:r>
            <a:endParaRPr b="0" sz="14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0" lang="en" sz="1400">
                <a:solidFill>
                  <a:srgbClr val="D4D4D4"/>
                </a:solidFill>
                <a:latin typeface="Courier New"/>
                <a:ea typeface="Courier New"/>
                <a:cs typeface="Courier New"/>
                <a:sym typeface="Courier New"/>
              </a:rPr>
              <a:t>     </a:t>
            </a:r>
            <a:r>
              <a:rPr b="0" lang="en" sz="1400">
                <a:solidFill>
                  <a:srgbClr val="C586C0"/>
                </a:solidFill>
                <a:latin typeface="Courier New"/>
                <a:ea typeface="Courier New"/>
                <a:cs typeface="Courier New"/>
                <a:sym typeface="Courier New"/>
              </a:rPr>
              <a:t>if</a:t>
            </a:r>
            <a:r>
              <a:rPr b="0" lang="en" sz="1400">
                <a:solidFill>
                  <a:srgbClr val="D4D4D4"/>
                </a:solidFill>
                <a:latin typeface="Courier New"/>
                <a:ea typeface="Courier New"/>
                <a:cs typeface="Courier New"/>
                <a:sym typeface="Courier New"/>
              </a:rPr>
              <a:t> (</a:t>
            </a:r>
            <a:r>
              <a:rPr b="0" lang="en" sz="1400">
                <a:solidFill>
                  <a:srgbClr val="9CDCFE"/>
                </a:solidFill>
                <a:latin typeface="Courier New"/>
                <a:ea typeface="Courier New"/>
                <a:cs typeface="Courier New"/>
                <a:sym typeface="Courier New"/>
              </a:rPr>
              <a:t>response</a:t>
            </a:r>
            <a:r>
              <a:rPr b="0" lang="en" sz="1400">
                <a:solidFill>
                  <a:srgbClr val="D4D4D4"/>
                </a:solidFill>
                <a:latin typeface="Courier New"/>
                <a:ea typeface="Courier New"/>
                <a:cs typeface="Courier New"/>
                <a:sym typeface="Courier New"/>
              </a:rPr>
              <a:t>.</a:t>
            </a:r>
            <a:r>
              <a:rPr b="0" lang="en" sz="1400">
                <a:solidFill>
                  <a:srgbClr val="9CDCFE"/>
                </a:solidFill>
                <a:latin typeface="Courier New"/>
                <a:ea typeface="Courier New"/>
                <a:cs typeface="Courier New"/>
                <a:sym typeface="Courier New"/>
              </a:rPr>
              <a:t>ok</a:t>
            </a:r>
            <a:r>
              <a:rPr b="0" lang="en" sz="1400">
                <a:solidFill>
                  <a:srgbClr val="D4D4D4"/>
                </a:solidFill>
                <a:latin typeface="Courier New"/>
                <a:ea typeface="Courier New"/>
                <a:cs typeface="Courier New"/>
                <a:sym typeface="Courier New"/>
              </a:rPr>
              <a:t>) {</a:t>
            </a:r>
            <a:endParaRPr b="0" sz="14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0" lang="en" sz="1400">
                <a:solidFill>
                  <a:srgbClr val="D4D4D4"/>
                </a:solidFill>
                <a:latin typeface="Courier New"/>
                <a:ea typeface="Courier New"/>
                <a:cs typeface="Courier New"/>
                <a:sym typeface="Courier New"/>
              </a:rPr>
              <a:t>       </a:t>
            </a:r>
            <a:r>
              <a:rPr b="0" lang="en" sz="1400">
                <a:solidFill>
                  <a:srgbClr val="C586C0"/>
                </a:solidFill>
                <a:latin typeface="Courier New"/>
                <a:ea typeface="Courier New"/>
                <a:cs typeface="Courier New"/>
                <a:sym typeface="Courier New"/>
              </a:rPr>
              <a:t>return</a:t>
            </a:r>
            <a:r>
              <a:rPr b="0" lang="en" sz="1400">
                <a:solidFill>
                  <a:srgbClr val="D4D4D4"/>
                </a:solidFill>
                <a:latin typeface="Courier New"/>
                <a:ea typeface="Courier New"/>
                <a:cs typeface="Courier New"/>
                <a:sym typeface="Courier New"/>
              </a:rPr>
              <a:t> </a:t>
            </a:r>
            <a:r>
              <a:rPr b="0" lang="en" sz="1400">
                <a:solidFill>
                  <a:srgbClr val="9CDCFE"/>
                </a:solidFill>
                <a:latin typeface="Courier New"/>
                <a:ea typeface="Courier New"/>
                <a:cs typeface="Courier New"/>
                <a:sym typeface="Courier New"/>
              </a:rPr>
              <a:t>data</a:t>
            </a:r>
            <a:r>
              <a:rPr b="0" lang="en" sz="1400">
                <a:solidFill>
                  <a:srgbClr val="D4D4D4"/>
                </a:solidFill>
                <a:latin typeface="Courier New"/>
                <a:ea typeface="Courier New"/>
                <a:cs typeface="Courier New"/>
                <a:sym typeface="Courier New"/>
              </a:rPr>
              <a:t>;</a:t>
            </a:r>
            <a:endParaRPr b="0" sz="14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0" lang="en" sz="1400">
                <a:solidFill>
                  <a:srgbClr val="D4D4D4"/>
                </a:solidFill>
                <a:latin typeface="Courier New"/>
                <a:ea typeface="Courier New"/>
                <a:cs typeface="Courier New"/>
                <a:sym typeface="Courier New"/>
              </a:rPr>
              <a:t>     } </a:t>
            </a:r>
            <a:r>
              <a:rPr b="0" lang="en" sz="1400">
                <a:solidFill>
                  <a:srgbClr val="C586C0"/>
                </a:solidFill>
                <a:latin typeface="Courier New"/>
                <a:ea typeface="Courier New"/>
                <a:cs typeface="Courier New"/>
                <a:sym typeface="Courier New"/>
              </a:rPr>
              <a:t>else</a:t>
            </a:r>
            <a:r>
              <a:rPr b="0" lang="en" sz="1400">
                <a:solidFill>
                  <a:srgbClr val="D4D4D4"/>
                </a:solidFill>
                <a:latin typeface="Courier New"/>
                <a:ea typeface="Courier New"/>
                <a:cs typeface="Courier New"/>
                <a:sym typeface="Courier New"/>
              </a:rPr>
              <a:t> {</a:t>
            </a:r>
            <a:endParaRPr b="0" sz="14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0" lang="en" sz="1400">
                <a:solidFill>
                  <a:srgbClr val="D4D4D4"/>
                </a:solidFill>
                <a:latin typeface="Courier New"/>
                <a:ea typeface="Courier New"/>
                <a:cs typeface="Courier New"/>
                <a:sym typeface="Courier New"/>
              </a:rPr>
              <a:t>       </a:t>
            </a:r>
            <a:r>
              <a:rPr b="0" lang="en" sz="1400">
                <a:solidFill>
                  <a:srgbClr val="C586C0"/>
                </a:solidFill>
                <a:latin typeface="Courier New"/>
                <a:ea typeface="Courier New"/>
                <a:cs typeface="Courier New"/>
                <a:sym typeface="Courier New"/>
              </a:rPr>
              <a:t>return</a:t>
            </a:r>
            <a:r>
              <a:rPr b="0" lang="en" sz="1400">
                <a:solidFill>
                  <a:srgbClr val="D4D4D4"/>
                </a:solidFill>
                <a:latin typeface="Courier New"/>
                <a:ea typeface="Courier New"/>
                <a:cs typeface="Courier New"/>
                <a:sym typeface="Courier New"/>
              </a:rPr>
              <a:t> </a:t>
            </a:r>
            <a:r>
              <a:rPr b="0" lang="en" sz="1400">
                <a:solidFill>
                  <a:srgbClr val="4EC9B0"/>
                </a:solidFill>
                <a:latin typeface="Courier New"/>
                <a:ea typeface="Courier New"/>
                <a:cs typeface="Courier New"/>
                <a:sym typeface="Courier New"/>
              </a:rPr>
              <a:t>Promise</a:t>
            </a:r>
            <a:r>
              <a:rPr b="0" lang="en" sz="1400">
                <a:solidFill>
                  <a:srgbClr val="D4D4D4"/>
                </a:solidFill>
                <a:latin typeface="Courier New"/>
                <a:ea typeface="Courier New"/>
                <a:cs typeface="Courier New"/>
                <a:sym typeface="Courier New"/>
              </a:rPr>
              <a:t>.</a:t>
            </a:r>
            <a:r>
              <a:rPr b="0" lang="en" sz="1400">
                <a:solidFill>
                  <a:srgbClr val="DCDCAA"/>
                </a:solidFill>
                <a:latin typeface="Courier New"/>
                <a:ea typeface="Courier New"/>
                <a:cs typeface="Courier New"/>
                <a:sym typeface="Courier New"/>
              </a:rPr>
              <a:t>reject</a:t>
            </a:r>
            <a:r>
              <a:rPr b="0" lang="en" sz="1400">
                <a:solidFill>
                  <a:srgbClr val="D4D4D4"/>
                </a:solidFill>
                <a:latin typeface="Courier New"/>
                <a:ea typeface="Courier New"/>
                <a:cs typeface="Courier New"/>
                <a:sym typeface="Courier New"/>
              </a:rPr>
              <a:t>({</a:t>
            </a:r>
            <a:r>
              <a:rPr b="0" lang="en" sz="1400">
                <a:solidFill>
                  <a:srgbClr val="9CDCFE"/>
                </a:solidFill>
                <a:latin typeface="Courier New"/>
                <a:ea typeface="Courier New"/>
                <a:cs typeface="Courier New"/>
                <a:sym typeface="Courier New"/>
              </a:rPr>
              <a:t>status:</a:t>
            </a:r>
            <a:r>
              <a:rPr b="0" lang="en" sz="1400">
                <a:solidFill>
                  <a:srgbClr val="D4D4D4"/>
                </a:solidFill>
                <a:latin typeface="Courier New"/>
                <a:ea typeface="Courier New"/>
                <a:cs typeface="Courier New"/>
                <a:sym typeface="Courier New"/>
              </a:rPr>
              <a:t> </a:t>
            </a:r>
            <a:r>
              <a:rPr b="0" lang="en" sz="1400">
                <a:solidFill>
                  <a:srgbClr val="9CDCFE"/>
                </a:solidFill>
                <a:latin typeface="Courier New"/>
                <a:ea typeface="Courier New"/>
                <a:cs typeface="Courier New"/>
                <a:sym typeface="Courier New"/>
              </a:rPr>
              <a:t>response</a:t>
            </a:r>
            <a:r>
              <a:rPr b="0" lang="en" sz="1400">
                <a:solidFill>
                  <a:srgbClr val="D4D4D4"/>
                </a:solidFill>
                <a:latin typeface="Courier New"/>
                <a:ea typeface="Courier New"/>
                <a:cs typeface="Courier New"/>
                <a:sym typeface="Courier New"/>
              </a:rPr>
              <a:t>.</a:t>
            </a:r>
            <a:r>
              <a:rPr b="0" lang="en" sz="1400">
                <a:solidFill>
                  <a:srgbClr val="9CDCFE"/>
                </a:solidFill>
                <a:latin typeface="Courier New"/>
                <a:ea typeface="Courier New"/>
                <a:cs typeface="Courier New"/>
                <a:sym typeface="Courier New"/>
              </a:rPr>
              <a:t>status</a:t>
            </a:r>
            <a:r>
              <a:rPr b="0" lang="en" sz="1400">
                <a:solidFill>
                  <a:srgbClr val="D4D4D4"/>
                </a:solidFill>
                <a:latin typeface="Courier New"/>
                <a:ea typeface="Courier New"/>
                <a:cs typeface="Courier New"/>
                <a:sym typeface="Courier New"/>
              </a:rPr>
              <a:t>, </a:t>
            </a:r>
            <a:r>
              <a:rPr b="0" lang="en" sz="1400">
                <a:solidFill>
                  <a:srgbClr val="9CDCFE"/>
                </a:solidFill>
                <a:latin typeface="Courier New"/>
                <a:ea typeface="Courier New"/>
                <a:cs typeface="Courier New"/>
                <a:sym typeface="Courier New"/>
              </a:rPr>
              <a:t>data</a:t>
            </a:r>
            <a:r>
              <a:rPr b="0" lang="en" sz="1400">
                <a:solidFill>
                  <a:srgbClr val="D4D4D4"/>
                </a:solidFill>
                <a:latin typeface="Courier New"/>
                <a:ea typeface="Courier New"/>
                <a:cs typeface="Courier New"/>
                <a:sym typeface="Courier New"/>
              </a:rPr>
              <a:t>});</a:t>
            </a:r>
            <a:endParaRPr b="0" sz="14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0" lang="en" sz="1400">
                <a:solidFill>
                  <a:srgbClr val="D4D4D4"/>
                </a:solidFill>
                <a:latin typeface="Courier New"/>
                <a:ea typeface="Courier New"/>
                <a:cs typeface="Courier New"/>
                <a:sym typeface="Courier New"/>
              </a:rPr>
              <a:t>     }</a:t>
            </a:r>
            <a:endParaRPr b="0" sz="14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0" lang="en" sz="1400">
                <a:solidFill>
                  <a:srgbClr val="D4D4D4"/>
                </a:solidFill>
                <a:latin typeface="Courier New"/>
                <a:ea typeface="Courier New"/>
                <a:cs typeface="Courier New"/>
                <a:sym typeface="Courier New"/>
              </a:rPr>
              <a:t>   });</a:t>
            </a:r>
            <a:endParaRPr b="0" sz="14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0" lang="en" sz="1400">
                <a:solidFill>
                  <a:srgbClr val="D4D4D4"/>
                </a:solidFill>
                <a:latin typeface="Courier New"/>
                <a:ea typeface="Courier New"/>
                <a:cs typeface="Courier New"/>
                <a:sym typeface="Courier New"/>
              </a:rPr>
              <a:t> })</a:t>
            </a:r>
            <a:endParaRPr b="0" sz="14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0" lang="en" sz="1400">
                <a:solidFill>
                  <a:srgbClr val="D4D4D4"/>
                </a:solidFill>
                <a:latin typeface="Courier New"/>
                <a:ea typeface="Courier New"/>
                <a:cs typeface="Courier New"/>
                <a:sym typeface="Courier New"/>
              </a:rPr>
              <a:t> .</a:t>
            </a:r>
            <a:r>
              <a:rPr b="0" lang="en" sz="1400">
                <a:solidFill>
                  <a:srgbClr val="DCDCAA"/>
                </a:solidFill>
                <a:latin typeface="Courier New"/>
                <a:ea typeface="Courier New"/>
                <a:cs typeface="Courier New"/>
                <a:sym typeface="Courier New"/>
              </a:rPr>
              <a:t>then</a:t>
            </a:r>
            <a:r>
              <a:rPr b="0" lang="en" sz="1400">
                <a:solidFill>
                  <a:srgbClr val="D4D4D4"/>
                </a:solidFill>
                <a:latin typeface="Courier New"/>
                <a:ea typeface="Courier New"/>
                <a:cs typeface="Courier New"/>
                <a:sym typeface="Courier New"/>
              </a:rPr>
              <a:t>(</a:t>
            </a:r>
            <a:r>
              <a:rPr b="0" lang="en" sz="1400">
                <a:solidFill>
                  <a:srgbClr val="9CDCFE"/>
                </a:solidFill>
                <a:latin typeface="Courier New"/>
                <a:ea typeface="Courier New"/>
                <a:cs typeface="Courier New"/>
                <a:sym typeface="Courier New"/>
              </a:rPr>
              <a:t>result</a:t>
            </a:r>
            <a:r>
              <a:rPr b="0" lang="en" sz="1400">
                <a:solidFill>
                  <a:srgbClr val="D4D4D4"/>
                </a:solidFill>
                <a:latin typeface="Courier New"/>
                <a:ea typeface="Courier New"/>
                <a:cs typeface="Courier New"/>
                <a:sym typeface="Courier New"/>
              </a:rPr>
              <a:t> </a:t>
            </a:r>
            <a:r>
              <a:rPr b="0" lang="en" sz="1400">
                <a:solidFill>
                  <a:srgbClr val="569CD6"/>
                </a:solidFill>
                <a:latin typeface="Courier New"/>
                <a:ea typeface="Courier New"/>
                <a:cs typeface="Courier New"/>
                <a:sym typeface="Courier New"/>
              </a:rPr>
              <a:t>=&gt;</a:t>
            </a:r>
            <a:r>
              <a:rPr b="0" lang="en" sz="1400">
                <a:solidFill>
                  <a:srgbClr val="D4D4D4"/>
                </a:solidFill>
                <a:latin typeface="Courier New"/>
                <a:ea typeface="Courier New"/>
                <a:cs typeface="Courier New"/>
                <a:sym typeface="Courier New"/>
              </a:rPr>
              <a:t> </a:t>
            </a:r>
            <a:r>
              <a:rPr b="0" lang="en" sz="1400">
                <a:solidFill>
                  <a:srgbClr val="4EC9B0"/>
                </a:solidFill>
                <a:latin typeface="Courier New"/>
                <a:ea typeface="Courier New"/>
                <a:cs typeface="Courier New"/>
                <a:sym typeface="Courier New"/>
              </a:rPr>
              <a:t>console</a:t>
            </a:r>
            <a:r>
              <a:rPr b="0" lang="en" sz="1400">
                <a:solidFill>
                  <a:srgbClr val="D4D4D4"/>
                </a:solidFill>
                <a:latin typeface="Courier New"/>
                <a:ea typeface="Courier New"/>
                <a:cs typeface="Courier New"/>
                <a:sym typeface="Courier New"/>
              </a:rPr>
              <a:t>.</a:t>
            </a:r>
            <a:r>
              <a:rPr b="0" lang="en" sz="1400">
                <a:solidFill>
                  <a:srgbClr val="DCDCAA"/>
                </a:solidFill>
                <a:latin typeface="Courier New"/>
                <a:ea typeface="Courier New"/>
                <a:cs typeface="Courier New"/>
                <a:sym typeface="Courier New"/>
              </a:rPr>
              <a:t>log</a:t>
            </a:r>
            <a:r>
              <a:rPr b="0" lang="en" sz="1400">
                <a:solidFill>
                  <a:srgbClr val="D4D4D4"/>
                </a:solidFill>
                <a:latin typeface="Courier New"/>
                <a:ea typeface="Courier New"/>
                <a:cs typeface="Courier New"/>
                <a:sym typeface="Courier New"/>
              </a:rPr>
              <a:t>(</a:t>
            </a:r>
            <a:r>
              <a:rPr b="0" lang="en" sz="1400">
                <a:solidFill>
                  <a:srgbClr val="CE9178"/>
                </a:solidFill>
                <a:latin typeface="Courier New"/>
                <a:ea typeface="Courier New"/>
                <a:cs typeface="Courier New"/>
                <a:sym typeface="Courier New"/>
              </a:rPr>
              <a:t>'success:'</a:t>
            </a:r>
            <a:r>
              <a:rPr b="0" lang="en" sz="1400">
                <a:solidFill>
                  <a:srgbClr val="D4D4D4"/>
                </a:solidFill>
                <a:latin typeface="Courier New"/>
                <a:ea typeface="Courier New"/>
                <a:cs typeface="Courier New"/>
                <a:sym typeface="Courier New"/>
              </a:rPr>
              <a:t>, </a:t>
            </a:r>
            <a:r>
              <a:rPr b="0" lang="en" sz="1400">
                <a:solidFill>
                  <a:srgbClr val="9CDCFE"/>
                </a:solidFill>
                <a:latin typeface="Courier New"/>
                <a:ea typeface="Courier New"/>
                <a:cs typeface="Courier New"/>
                <a:sym typeface="Courier New"/>
              </a:rPr>
              <a:t>result</a:t>
            </a:r>
            <a:r>
              <a:rPr b="0" lang="en" sz="1400">
                <a:solidFill>
                  <a:srgbClr val="D4D4D4"/>
                </a:solidFill>
                <a:latin typeface="Courier New"/>
                <a:ea typeface="Courier New"/>
                <a:cs typeface="Courier New"/>
                <a:sym typeface="Courier New"/>
              </a:rPr>
              <a:t>))</a:t>
            </a:r>
            <a:endParaRPr b="0" sz="1400">
              <a:solidFill>
                <a:srgbClr val="D4D4D4"/>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0" lang="en" sz="1400">
                <a:solidFill>
                  <a:srgbClr val="D4D4D4"/>
                </a:solidFill>
                <a:latin typeface="Courier New"/>
                <a:ea typeface="Courier New"/>
                <a:cs typeface="Courier New"/>
                <a:sym typeface="Courier New"/>
              </a:rPr>
              <a:t> .</a:t>
            </a:r>
            <a:r>
              <a:rPr b="0" lang="en" sz="1400">
                <a:solidFill>
                  <a:srgbClr val="DCDCAA"/>
                </a:solidFill>
                <a:latin typeface="Courier New"/>
                <a:ea typeface="Courier New"/>
                <a:cs typeface="Courier New"/>
                <a:sym typeface="Courier New"/>
              </a:rPr>
              <a:t>catch</a:t>
            </a:r>
            <a:r>
              <a:rPr b="0" lang="en" sz="1400">
                <a:solidFill>
                  <a:srgbClr val="D4D4D4"/>
                </a:solidFill>
                <a:latin typeface="Courier New"/>
                <a:ea typeface="Courier New"/>
                <a:cs typeface="Courier New"/>
                <a:sym typeface="Courier New"/>
              </a:rPr>
              <a:t>(</a:t>
            </a:r>
            <a:r>
              <a:rPr b="0" lang="en" sz="1400">
                <a:solidFill>
                  <a:srgbClr val="9CDCFE"/>
                </a:solidFill>
                <a:latin typeface="Courier New"/>
                <a:ea typeface="Courier New"/>
                <a:cs typeface="Courier New"/>
                <a:sym typeface="Courier New"/>
              </a:rPr>
              <a:t>error</a:t>
            </a:r>
            <a:r>
              <a:rPr b="0" lang="en" sz="1400">
                <a:solidFill>
                  <a:srgbClr val="D4D4D4"/>
                </a:solidFill>
                <a:latin typeface="Courier New"/>
                <a:ea typeface="Courier New"/>
                <a:cs typeface="Courier New"/>
                <a:sym typeface="Courier New"/>
              </a:rPr>
              <a:t> </a:t>
            </a:r>
            <a:r>
              <a:rPr b="0" lang="en" sz="1400">
                <a:solidFill>
                  <a:srgbClr val="569CD6"/>
                </a:solidFill>
                <a:latin typeface="Courier New"/>
                <a:ea typeface="Courier New"/>
                <a:cs typeface="Courier New"/>
                <a:sym typeface="Courier New"/>
              </a:rPr>
              <a:t>=&gt;</a:t>
            </a:r>
            <a:r>
              <a:rPr b="0" lang="en" sz="1400">
                <a:solidFill>
                  <a:srgbClr val="D4D4D4"/>
                </a:solidFill>
                <a:latin typeface="Courier New"/>
                <a:ea typeface="Courier New"/>
                <a:cs typeface="Courier New"/>
                <a:sym typeface="Courier New"/>
              </a:rPr>
              <a:t> </a:t>
            </a:r>
            <a:r>
              <a:rPr b="0" lang="en" sz="1400">
                <a:solidFill>
                  <a:srgbClr val="4EC9B0"/>
                </a:solidFill>
                <a:latin typeface="Courier New"/>
                <a:ea typeface="Courier New"/>
                <a:cs typeface="Courier New"/>
                <a:sym typeface="Courier New"/>
              </a:rPr>
              <a:t>console</a:t>
            </a:r>
            <a:r>
              <a:rPr b="0" lang="en" sz="1400">
                <a:solidFill>
                  <a:srgbClr val="D4D4D4"/>
                </a:solidFill>
                <a:latin typeface="Courier New"/>
                <a:ea typeface="Courier New"/>
                <a:cs typeface="Courier New"/>
                <a:sym typeface="Courier New"/>
              </a:rPr>
              <a:t>.</a:t>
            </a:r>
            <a:r>
              <a:rPr b="0" lang="en" sz="1400">
                <a:solidFill>
                  <a:srgbClr val="DCDCAA"/>
                </a:solidFill>
                <a:latin typeface="Courier New"/>
                <a:ea typeface="Courier New"/>
                <a:cs typeface="Courier New"/>
                <a:sym typeface="Courier New"/>
              </a:rPr>
              <a:t>log</a:t>
            </a:r>
            <a:r>
              <a:rPr b="0" lang="en" sz="1400">
                <a:solidFill>
                  <a:srgbClr val="D4D4D4"/>
                </a:solidFill>
                <a:latin typeface="Courier New"/>
                <a:ea typeface="Courier New"/>
                <a:cs typeface="Courier New"/>
                <a:sym typeface="Courier New"/>
              </a:rPr>
              <a:t>(</a:t>
            </a:r>
            <a:r>
              <a:rPr b="0" lang="en" sz="1400">
                <a:solidFill>
                  <a:srgbClr val="CE9178"/>
                </a:solidFill>
                <a:latin typeface="Courier New"/>
                <a:ea typeface="Courier New"/>
                <a:cs typeface="Courier New"/>
                <a:sym typeface="Courier New"/>
              </a:rPr>
              <a:t>'error:'</a:t>
            </a:r>
            <a:r>
              <a:rPr b="0" lang="en" sz="1400">
                <a:solidFill>
                  <a:srgbClr val="D4D4D4"/>
                </a:solidFill>
                <a:latin typeface="Courier New"/>
                <a:ea typeface="Courier New"/>
                <a:cs typeface="Courier New"/>
                <a:sym typeface="Courier New"/>
              </a:rPr>
              <a:t>, </a:t>
            </a:r>
            <a:r>
              <a:rPr b="0" lang="en" sz="1400">
                <a:solidFill>
                  <a:srgbClr val="9CDCFE"/>
                </a:solidFill>
                <a:latin typeface="Courier New"/>
                <a:ea typeface="Courier New"/>
                <a:cs typeface="Courier New"/>
                <a:sym typeface="Courier New"/>
              </a:rPr>
              <a:t>error</a:t>
            </a:r>
            <a:r>
              <a:rPr b="0" lang="en" sz="1400">
                <a:solidFill>
                  <a:srgbClr val="D4D4D4"/>
                </a:solidFill>
                <a:latin typeface="Courier New"/>
                <a:ea typeface="Courier New"/>
                <a:cs typeface="Courier New"/>
                <a:sym typeface="Courier New"/>
              </a:rPr>
              <a:t>));</a:t>
            </a:r>
            <a:endParaRPr b="0" sz="1400">
              <a:solidFill>
                <a:srgbClr val="D4D4D4"/>
              </a:solidFill>
              <a:latin typeface="Courier New"/>
              <a:ea typeface="Courier New"/>
              <a:cs typeface="Courier New"/>
              <a:sym typeface="Courier New"/>
            </a:endParaRPr>
          </a:p>
          <a:p>
            <a:pPr indent="0" lvl="0" marL="914400" rtl="0" algn="l">
              <a:lnSpc>
                <a:spcPct val="115000"/>
              </a:lnSpc>
              <a:spcBef>
                <a:spcPts val="0"/>
              </a:spcBef>
              <a:spcAft>
                <a:spcPts val="0"/>
              </a:spcAft>
              <a:buNone/>
            </a:pPr>
            <a:r>
              <a:t/>
            </a:r>
            <a:endParaRPr b="0" sz="1400">
              <a:solidFill>
                <a:srgbClr val="DCDCAA"/>
              </a:solidFill>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16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 Back End - </a:t>
            </a:r>
            <a:r>
              <a:rPr lang="en">
                <a:solidFill>
                  <a:srgbClr val="FFE599"/>
                </a:solidFill>
              </a:rPr>
              <a:t>Foundation</a:t>
            </a:r>
            <a:endParaRPr>
              <a:solidFill>
                <a:srgbClr val="FFE599"/>
              </a:solidFill>
            </a:endParaRPr>
          </a:p>
        </p:txBody>
      </p:sp>
      <p:sp>
        <p:nvSpPr>
          <p:cNvPr id="806" name="Google Shape;806;p169"/>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foundation part of the server is where you generally put your required modules and other related variables.</a:t>
            </a:r>
            <a:endParaRPr sz="1500"/>
          </a:p>
          <a:p>
            <a:pPr indent="0" lvl="0" marL="0" rtl="0" algn="l">
              <a:spcBef>
                <a:spcPts val="1600"/>
              </a:spcBef>
              <a:spcAft>
                <a:spcPts val="0"/>
              </a:spcAft>
              <a:buNone/>
            </a:pPr>
            <a:r>
              <a:rPr lang="en" sz="1500"/>
              <a:t>Generally, a server needs </a:t>
            </a:r>
            <a:r>
              <a:rPr lang="en" sz="1500">
                <a:solidFill>
                  <a:srgbClr val="B6D7A8"/>
                </a:solidFill>
              </a:rPr>
              <a:t>express.js </a:t>
            </a:r>
            <a:r>
              <a:rPr lang="en" sz="1500"/>
              <a:t>to run.</a:t>
            </a:r>
            <a:endParaRPr sz="1500"/>
          </a:p>
          <a:p>
            <a:pPr indent="0" lvl="0" marL="0" rtl="0" algn="l">
              <a:spcBef>
                <a:spcPts val="1600"/>
              </a:spcBef>
              <a:spcAft>
                <a:spcPts val="0"/>
              </a:spcAft>
              <a:buNone/>
            </a:pPr>
            <a:r>
              <a:rPr lang="en" sz="1500"/>
              <a:t>You may need a way to make HTTP requests to third party APIs such as Yelp and Weather.com.  For those you can use</a:t>
            </a:r>
            <a:endParaRPr sz="1500"/>
          </a:p>
          <a:p>
            <a:pPr indent="-323850" lvl="0" marL="457200" rtl="0" algn="l">
              <a:spcBef>
                <a:spcPts val="1600"/>
              </a:spcBef>
              <a:spcAft>
                <a:spcPts val="0"/>
              </a:spcAft>
              <a:buSzPts val="1500"/>
              <a:buChar char="●"/>
            </a:pPr>
            <a:r>
              <a:rPr lang="en" sz="1500">
                <a:solidFill>
                  <a:srgbClr val="B6D7A8"/>
                </a:solidFill>
              </a:rPr>
              <a:t>request.js</a:t>
            </a:r>
            <a:r>
              <a:rPr lang="en" sz="1500"/>
              <a:t>.</a:t>
            </a:r>
            <a:endParaRPr sz="1500"/>
          </a:p>
          <a:p>
            <a:pPr indent="-323850" lvl="0" marL="457200" rtl="0" algn="l">
              <a:spcBef>
                <a:spcPts val="0"/>
              </a:spcBef>
              <a:spcAft>
                <a:spcPts val="0"/>
              </a:spcAft>
              <a:buClr>
                <a:schemeClr val="dk1"/>
              </a:buClr>
              <a:buSzPts val="1500"/>
              <a:buChar char="●"/>
            </a:pPr>
            <a:r>
              <a:rPr lang="en" sz="1500">
                <a:solidFill>
                  <a:schemeClr val="dk1"/>
                </a:solidFill>
              </a:rPr>
              <a:t>HTTP</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Axios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SuperAgent, etc</a:t>
            </a:r>
            <a:endParaRPr sz="1500">
              <a:solidFill>
                <a:schemeClr val="dk1"/>
              </a:solidFill>
            </a:endParaRPr>
          </a:p>
          <a:p>
            <a:pPr indent="0" lvl="0" marL="0" rtl="0" algn="l">
              <a:spcBef>
                <a:spcPts val="1600"/>
              </a:spcBef>
              <a:spcAft>
                <a:spcPts val="1600"/>
              </a:spcAft>
              <a:buNone/>
            </a:pPr>
            <a:r>
              <a:rPr lang="en" sz="1500">
                <a:solidFill>
                  <a:schemeClr val="dk1"/>
                </a:solidFill>
              </a:rPr>
              <a:t>	</a:t>
            </a:r>
            <a:r>
              <a:rPr b="0" lang="en" sz="1100">
                <a:solidFill>
                  <a:srgbClr val="6FA8DC"/>
                </a:solidFill>
                <a:uFill>
                  <a:noFill/>
                </a:uFill>
                <a:latin typeface="Consolas"/>
                <a:ea typeface="Consolas"/>
                <a:cs typeface="Consolas"/>
                <a:sym typeface="Consolas"/>
                <a:hlinkClick r:id="rId3"/>
              </a:rPr>
              <a:t>https://www.twilio.com/blog/2017/08/http-requests-in-node-js.html</a:t>
            </a:r>
            <a:endParaRPr sz="15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 Back End - </a:t>
            </a:r>
            <a:r>
              <a:rPr lang="en">
                <a:solidFill>
                  <a:srgbClr val="FFE599"/>
                </a:solidFill>
              </a:rPr>
              <a:t>Route handlers</a:t>
            </a:r>
            <a:endParaRPr>
              <a:solidFill>
                <a:srgbClr val="FFE599"/>
              </a:solidFill>
            </a:endParaRPr>
          </a:p>
        </p:txBody>
      </p:sp>
      <p:sp>
        <p:nvSpPr>
          <p:cNvPr id="812" name="Google Shape;812;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area BETWEEN the foundation and listener that handles the various routes.</a:t>
            </a:r>
            <a:endParaRPr/>
          </a:p>
          <a:p>
            <a:pPr indent="0" lvl="0" marL="0" rtl="0" algn="l">
              <a:spcBef>
                <a:spcPts val="1600"/>
              </a:spcBef>
              <a:spcAft>
                <a:spcPts val="0"/>
              </a:spcAft>
              <a:buNone/>
            </a:pPr>
            <a:r>
              <a:rPr lang="en"/>
              <a:t>These handlers MUST be BETWEEN the foundation and listener.</a:t>
            </a:r>
            <a:endParaRPr/>
          </a:p>
          <a:p>
            <a:pPr indent="-342900" lvl="0" marL="457200" rtl="0" algn="l">
              <a:spcBef>
                <a:spcPts val="1600"/>
              </a:spcBef>
              <a:spcAft>
                <a:spcPts val="0"/>
              </a:spcAft>
              <a:buClr>
                <a:srgbClr val="B6D7A8"/>
              </a:buClr>
              <a:buSzPts val="1800"/>
              <a:buChar char="●"/>
            </a:pPr>
            <a:r>
              <a:rPr b="0" lang="en">
                <a:solidFill>
                  <a:srgbClr val="B6D7A8"/>
                </a:solidFill>
              </a:rPr>
              <a:t>Before the foundation, and errors will occur because you have not defined how to use (with express)</a:t>
            </a:r>
            <a:endParaRPr b="0">
              <a:solidFill>
                <a:srgbClr val="B6D7A8"/>
              </a:solidFill>
            </a:endParaRPr>
          </a:p>
          <a:p>
            <a:pPr indent="-342900" lvl="0" marL="457200" rtl="0" algn="l">
              <a:spcBef>
                <a:spcPts val="0"/>
              </a:spcBef>
              <a:spcAft>
                <a:spcPts val="0"/>
              </a:spcAft>
              <a:buClr>
                <a:srgbClr val="B6D7A8"/>
              </a:buClr>
              <a:buSzPts val="1800"/>
              <a:buChar char="●"/>
            </a:pPr>
            <a:r>
              <a:rPr b="0" lang="en">
                <a:solidFill>
                  <a:srgbClr val="B6D7A8"/>
                </a:solidFill>
              </a:rPr>
              <a:t>After the listener, and the handlers become unreachable by code and are ignored</a:t>
            </a:r>
            <a:endParaRPr b="0">
              <a:solidFill>
                <a:srgbClr val="B6D7A8"/>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 Request</a:t>
            </a:r>
            <a:endParaRPr>
              <a:solidFill>
                <a:srgbClr val="FFE599"/>
              </a:solidFill>
            </a:endParaRPr>
          </a:p>
        </p:txBody>
      </p:sp>
      <p:sp>
        <p:nvSpPr>
          <p:cNvPr id="818" name="Google Shape;818;p171"/>
          <p:cNvSpPr txBox="1"/>
          <p:nvPr>
            <p:ph idx="1" type="body"/>
          </p:nvPr>
        </p:nvSpPr>
        <p:spPr>
          <a:xfrm>
            <a:off x="311700" y="1152475"/>
            <a:ext cx="8520600" cy="357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This is how we build the request.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457200" rtl="0" algn="l">
              <a:lnSpc>
                <a:spcPct val="115000"/>
              </a:lnSpc>
              <a:spcBef>
                <a:spcPts val="0"/>
              </a:spcBef>
              <a:spcAft>
                <a:spcPts val="0"/>
              </a:spcAft>
              <a:buNone/>
            </a:pPr>
            <a:r>
              <a:rPr b="0" lang="en" sz="1700">
                <a:solidFill>
                  <a:srgbClr val="DCDCAA"/>
                </a:solidFill>
                <a:latin typeface="Consolas"/>
                <a:ea typeface="Consolas"/>
                <a:cs typeface="Consolas"/>
                <a:sym typeface="Consolas"/>
              </a:rPr>
              <a:t>request</a:t>
            </a:r>
            <a:r>
              <a:rPr b="0" lang="en" sz="1700">
                <a:solidFill>
                  <a:srgbClr val="D4D4D4"/>
                </a:solidFill>
                <a:latin typeface="Consolas"/>
                <a:ea typeface="Consolas"/>
                <a:cs typeface="Consolas"/>
                <a:sym typeface="Consolas"/>
              </a:rPr>
              <a:t>(</a:t>
            </a:r>
            <a:r>
              <a:rPr b="0" lang="en" sz="1700">
                <a:solidFill>
                  <a:srgbClr val="9CDCFE"/>
                </a:solidFill>
                <a:latin typeface="Consolas"/>
                <a:ea typeface="Consolas"/>
                <a:cs typeface="Consolas"/>
                <a:sym typeface="Consolas"/>
              </a:rPr>
              <a:t>url</a:t>
            </a:r>
            <a:r>
              <a:rPr b="0" lang="en" sz="1700">
                <a:solidFill>
                  <a:srgbClr val="D4D4D4"/>
                </a:solidFill>
                <a:latin typeface="Consolas"/>
                <a:ea typeface="Consolas"/>
                <a:cs typeface="Consolas"/>
                <a:sym typeface="Consolas"/>
              </a:rPr>
              <a:t>, </a:t>
            </a:r>
            <a:r>
              <a:rPr b="0" lang="en" sz="1700">
                <a:solidFill>
                  <a:srgbClr val="569CD6"/>
                </a:solidFill>
                <a:latin typeface="Consolas"/>
                <a:ea typeface="Consolas"/>
                <a:cs typeface="Consolas"/>
                <a:sym typeface="Consolas"/>
              </a:rPr>
              <a:t>function</a:t>
            </a:r>
            <a:r>
              <a:rPr b="0" lang="en" sz="1700">
                <a:solidFill>
                  <a:srgbClr val="D4D4D4"/>
                </a:solidFill>
                <a:latin typeface="Consolas"/>
                <a:ea typeface="Consolas"/>
                <a:cs typeface="Consolas"/>
                <a:sym typeface="Consolas"/>
              </a:rPr>
              <a:t>(</a:t>
            </a:r>
            <a:r>
              <a:rPr b="0" lang="en" sz="1700">
                <a:solidFill>
                  <a:srgbClr val="9CDCFE"/>
                </a:solidFill>
                <a:latin typeface="Consolas"/>
                <a:ea typeface="Consolas"/>
                <a:cs typeface="Consolas"/>
                <a:sym typeface="Consolas"/>
              </a:rPr>
              <a:t>error</a:t>
            </a:r>
            <a:r>
              <a:rPr b="0" lang="en" sz="1700">
                <a:solidFill>
                  <a:srgbClr val="D4D4D4"/>
                </a:solidFill>
                <a:latin typeface="Consolas"/>
                <a:ea typeface="Consolas"/>
                <a:cs typeface="Consolas"/>
                <a:sym typeface="Consolas"/>
              </a:rPr>
              <a:t>, </a:t>
            </a:r>
            <a:r>
              <a:rPr b="0" lang="en" sz="1700">
                <a:solidFill>
                  <a:srgbClr val="9CDCFE"/>
                </a:solidFill>
                <a:latin typeface="Consolas"/>
                <a:ea typeface="Consolas"/>
                <a:cs typeface="Consolas"/>
                <a:sym typeface="Consolas"/>
              </a:rPr>
              <a:t>response</a:t>
            </a:r>
            <a:r>
              <a:rPr b="0" lang="en" sz="1700">
                <a:solidFill>
                  <a:srgbClr val="D4D4D4"/>
                </a:solidFill>
                <a:latin typeface="Consolas"/>
                <a:ea typeface="Consolas"/>
                <a:cs typeface="Consolas"/>
                <a:sym typeface="Consolas"/>
              </a:rPr>
              <a:t>, </a:t>
            </a:r>
            <a:r>
              <a:rPr b="0" lang="en" sz="1700">
                <a:solidFill>
                  <a:srgbClr val="9CDCFE"/>
                </a:solidFill>
                <a:latin typeface="Consolas"/>
                <a:ea typeface="Consolas"/>
                <a:cs typeface="Consolas"/>
                <a:sym typeface="Consolas"/>
              </a:rPr>
              <a:t>body</a:t>
            </a:r>
            <a:r>
              <a:rPr b="0" lang="en" sz="1700">
                <a:solidFill>
                  <a:srgbClr val="D4D4D4"/>
                </a:solidFill>
                <a:latin typeface="Consolas"/>
                <a:ea typeface="Consolas"/>
                <a:cs typeface="Consolas"/>
                <a:sym typeface="Consolas"/>
              </a:rPr>
              <a:t>){</a:t>
            </a:r>
            <a:endParaRPr b="0" sz="1700">
              <a:solidFill>
                <a:srgbClr val="D4D4D4"/>
              </a:solidFill>
              <a:latin typeface="Consolas"/>
              <a:ea typeface="Consolas"/>
              <a:cs typeface="Consolas"/>
              <a:sym typeface="Consolas"/>
            </a:endParaRPr>
          </a:p>
          <a:p>
            <a:pPr indent="0" lvl="0" marL="457200" rtl="0" algn="l">
              <a:lnSpc>
                <a:spcPct val="115000"/>
              </a:lnSpc>
              <a:spcBef>
                <a:spcPts val="0"/>
              </a:spcBef>
              <a:spcAft>
                <a:spcPts val="0"/>
              </a:spcAft>
              <a:buNone/>
            </a:pPr>
            <a:r>
              <a:rPr b="0" lang="en" sz="1700">
                <a:solidFill>
                  <a:srgbClr val="D4D4D4"/>
                </a:solidFill>
                <a:latin typeface="Consolas"/>
                <a:ea typeface="Consolas"/>
                <a:cs typeface="Consolas"/>
                <a:sym typeface="Consolas"/>
              </a:rPr>
              <a:t>	</a:t>
            </a:r>
            <a:r>
              <a:rPr b="0" lang="en" sz="1700">
                <a:solidFill>
                  <a:srgbClr val="6A9955"/>
                </a:solidFill>
                <a:latin typeface="Consolas"/>
                <a:ea typeface="Consolas"/>
                <a:cs typeface="Consolas"/>
                <a:sym typeface="Consolas"/>
              </a:rPr>
              <a:t>// Code that does something</a:t>
            </a:r>
            <a:endParaRPr b="0" sz="1700">
              <a:solidFill>
                <a:srgbClr val="D4D4D4"/>
              </a:solidFill>
              <a:latin typeface="Consolas"/>
              <a:ea typeface="Consolas"/>
              <a:cs typeface="Consolas"/>
              <a:sym typeface="Consolas"/>
            </a:endParaRPr>
          </a:p>
          <a:p>
            <a:pPr indent="0" lvl="0" marL="457200" rtl="0" algn="l">
              <a:lnSpc>
                <a:spcPct val="115000"/>
              </a:lnSpc>
              <a:spcBef>
                <a:spcPts val="0"/>
              </a:spcBef>
              <a:spcAft>
                <a:spcPts val="0"/>
              </a:spcAft>
              <a:buNone/>
            </a:pPr>
            <a:r>
              <a:rPr b="0" lang="en" sz="1700">
                <a:solidFill>
                  <a:srgbClr val="D4D4D4"/>
                </a:solidFill>
                <a:latin typeface="Consolas"/>
                <a:ea typeface="Consolas"/>
                <a:cs typeface="Consolas"/>
                <a:sym typeface="Consolas"/>
              </a:rPr>
              <a: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Break this down: </a:t>
            </a:r>
            <a:endParaRPr>
              <a:solidFill>
                <a:schemeClr val="dk1"/>
              </a:solidFill>
            </a:endParaRPr>
          </a:p>
          <a:p>
            <a:pPr indent="-342900" lvl="0" marL="914400" rtl="0" algn="l">
              <a:lnSpc>
                <a:spcPct val="100000"/>
              </a:lnSpc>
              <a:spcBef>
                <a:spcPts val="0"/>
              </a:spcBef>
              <a:spcAft>
                <a:spcPts val="0"/>
              </a:spcAft>
              <a:buClr>
                <a:schemeClr val="dk1"/>
              </a:buClr>
              <a:buSzPts val="1800"/>
              <a:buChar char="●"/>
            </a:pPr>
            <a:r>
              <a:rPr lang="en">
                <a:solidFill>
                  <a:schemeClr val="dk1"/>
                </a:solidFill>
              </a:rPr>
              <a:t>url - </a:t>
            </a:r>
            <a:r>
              <a:rPr b="0" lang="en">
                <a:solidFill>
                  <a:srgbClr val="B6D7A8"/>
                </a:solidFill>
              </a:rPr>
              <a:t>the url we are using for our request</a:t>
            </a:r>
            <a:endParaRPr b="0">
              <a:solidFill>
                <a:srgbClr val="B6D7A8"/>
              </a:solidFill>
            </a:endParaRPr>
          </a:p>
          <a:p>
            <a:pPr indent="-342900" lvl="0" marL="914400" rtl="0" algn="l">
              <a:lnSpc>
                <a:spcPct val="100000"/>
              </a:lnSpc>
              <a:spcBef>
                <a:spcPts val="0"/>
              </a:spcBef>
              <a:spcAft>
                <a:spcPts val="0"/>
              </a:spcAft>
              <a:buClr>
                <a:schemeClr val="dk1"/>
              </a:buClr>
              <a:buSzPts val="1800"/>
              <a:buChar char="●"/>
            </a:pPr>
            <a:r>
              <a:rPr lang="en">
                <a:solidFill>
                  <a:schemeClr val="dk1"/>
                </a:solidFill>
              </a:rPr>
              <a:t>function() - </a:t>
            </a:r>
            <a:r>
              <a:rPr b="0" lang="en">
                <a:solidFill>
                  <a:srgbClr val="B6D7A8"/>
                </a:solidFill>
              </a:rPr>
              <a:t>callback function runs after call is completed</a:t>
            </a:r>
            <a:endParaRPr b="0">
              <a:solidFill>
                <a:srgbClr val="B6D7A8"/>
              </a:solidFill>
            </a:endParaRPr>
          </a:p>
          <a:p>
            <a:pPr indent="-342900" lvl="0" marL="914400" rtl="0" algn="l">
              <a:lnSpc>
                <a:spcPct val="100000"/>
              </a:lnSpc>
              <a:spcBef>
                <a:spcPts val="0"/>
              </a:spcBef>
              <a:spcAft>
                <a:spcPts val="0"/>
              </a:spcAft>
              <a:buClr>
                <a:schemeClr val="dk1"/>
              </a:buClr>
              <a:buSzPts val="1800"/>
              <a:buChar char="●"/>
            </a:pPr>
            <a:r>
              <a:rPr lang="en">
                <a:solidFill>
                  <a:schemeClr val="dk1"/>
                </a:solidFill>
              </a:rPr>
              <a:t>error - </a:t>
            </a:r>
            <a:r>
              <a:rPr b="0" lang="en">
                <a:solidFill>
                  <a:srgbClr val="B6D7A8"/>
                </a:solidFill>
              </a:rPr>
              <a:t>send back an error message, if there is one</a:t>
            </a:r>
            <a:endParaRPr b="0">
              <a:solidFill>
                <a:srgbClr val="B6D7A8"/>
              </a:solidFill>
            </a:endParaRPr>
          </a:p>
          <a:p>
            <a:pPr indent="-342900" lvl="0" marL="914400" rtl="0" algn="l">
              <a:lnSpc>
                <a:spcPct val="100000"/>
              </a:lnSpc>
              <a:spcBef>
                <a:spcPts val="0"/>
              </a:spcBef>
              <a:spcAft>
                <a:spcPts val="0"/>
              </a:spcAft>
              <a:buClr>
                <a:schemeClr val="dk1"/>
              </a:buClr>
              <a:buSzPts val="1800"/>
              <a:buChar char="●"/>
            </a:pPr>
            <a:r>
              <a:rPr lang="en">
                <a:solidFill>
                  <a:schemeClr val="dk1"/>
                </a:solidFill>
              </a:rPr>
              <a:t>response - </a:t>
            </a:r>
            <a:r>
              <a:rPr b="0" lang="en">
                <a:solidFill>
                  <a:srgbClr val="B6D7A8"/>
                </a:solidFill>
              </a:rPr>
              <a:t>object that contains ALL the data received from the call, including the body</a:t>
            </a:r>
            <a:endParaRPr b="0">
              <a:solidFill>
                <a:srgbClr val="B6D7A8"/>
              </a:solidFill>
            </a:endParaRPr>
          </a:p>
          <a:p>
            <a:pPr indent="-342900" lvl="0" marL="914400" rtl="0" algn="l">
              <a:lnSpc>
                <a:spcPct val="100000"/>
              </a:lnSpc>
              <a:spcBef>
                <a:spcPts val="0"/>
              </a:spcBef>
              <a:spcAft>
                <a:spcPts val="0"/>
              </a:spcAft>
              <a:buClr>
                <a:schemeClr val="dk1"/>
              </a:buClr>
              <a:buSzPts val="1800"/>
              <a:buChar char="●"/>
            </a:pPr>
            <a:r>
              <a:rPr lang="en">
                <a:solidFill>
                  <a:schemeClr val="dk1"/>
                </a:solidFill>
              </a:rPr>
              <a:t>body - </a:t>
            </a:r>
            <a:r>
              <a:rPr b="0" lang="en">
                <a:solidFill>
                  <a:srgbClr val="B6D7A8"/>
                </a:solidFill>
              </a:rPr>
              <a:t>data received from the call</a:t>
            </a:r>
            <a:endParaRPr b="0">
              <a:solidFill>
                <a:srgbClr val="B6D7A8"/>
              </a:solidFill>
            </a:endParaRPr>
          </a:p>
          <a:p>
            <a:pPr indent="0" lvl="0" marL="457200" rtl="0" algn="l">
              <a:lnSpc>
                <a:spcPct val="100000"/>
              </a:lnSpc>
              <a:spcBef>
                <a:spcPts val="0"/>
              </a:spcBef>
              <a:spcAft>
                <a:spcPts val="0"/>
              </a:spcAft>
              <a:buNone/>
            </a:pPr>
            <a:r>
              <a:t/>
            </a:r>
            <a:endParaRPr>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 Flow chart</a:t>
            </a:r>
            <a:endParaRPr/>
          </a:p>
        </p:txBody>
      </p:sp>
      <p:sp>
        <p:nvSpPr>
          <p:cNvPr id="824" name="Google Shape;824;p172"/>
          <p:cNvSpPr txBox="1"/>
          <p:nvPr>
            <p:ph idx="1" type="body"/>
          </p:nvPr>
        </p:nvSpPr>
        <p:spPr>
          <a:xfrm>
            <a:off x="311700" y="1152475"/>
            <a:ext cx="8520600" cy="365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Example of an API flow using MetaWeather:</a:t>
            </a:r>
            <a:endParaRPr>
              <a:solidFill>
                <a:srgbClr val="FFFFFF"/>
              </a:solidFill>
            </a:endParaRPr>
          </a:p>
        </p:txBody>
      </p:sp>
      <p:sp>
        <p:nvSpPr>
          <p:cNvPr id="825" name="Google Shape;825;p172"/>
          <p:cNvSpPr/>
          <p:nvPr/>
        </p:nvSpPr>
        <p:spPr>
          <a:xfrm>
            <a:off x="5747075" y="2145442"/>
            <a:ext cx="2727300" cy="2328900"/>
          </a:xfrm>
          <a:prstGeom prst="rect">
            <a:avLst/>
          </a:prstGeom>
          <a:noFill/>
          <a:ln cap="flat" cmpd="sng" w="2857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latin typeface="Proxima Nova"/>
                <a:ea typeface="Proxima Nova"/>
                <a:cs typeface="Proxima Nova"/>
                <a:sym typeface="Proxima Nova"/>
              </a:rPr>
              <a:t>Our Weather App</a:t>
            </a:r>
            <a:endParaRPr>
              <a:solidFill>
                <a:srgbClr val="EFEFEF"/>
              </a:solidFill>
              <a:latin typeface="Proxima Nova"/>
              <a:ea typeface="Proxima Nova"/>
              <a:cs typeface="Proxima Nova"/>
              <a:sym typeface="Proxima Nova"/>
            </a:endParaRPr>
          </a:p>
        </p:txBody>
      </p:sp>
      <p:sp>
        <p:nvSpPr>
          <p:cNvPr id="826" name="Google Shape;826;p172"/>
          <p:cNvSpPr/>
          <p:nvPr/>
        </p:nvSpPr>
        <p:spPr>
          <a:xfrm>
            <a:off x="674250" y="2320461"/>
            <a:ext cx="2458800" cy="53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User's Browser (client)</a:t>
            </a:r>
            <a:endParaRPr/>
          </a:p>
        </p:txBody>
      </p:sp>
      <p:cxnSp>
        <p:nvCxnSpPr>
          <p:cNvPr id="827" name="Google Shape;827;p172"/>
          <p:cNvCxnSpPr/>
          <p:nvPr/>
        </p:nvCxnSpPr>
        <p:spPr>
          <a:xfrm>
            <a:off x="3166750" y="2434966"/>
            <a:ext cx="2552400" cy="0"/>
          </a:xfrm>
          <a:prstGeom prst="straightConnector1">
            <a:avLst/>
          </a:prstGeom>
          <a:noFill/>
          <a:ln cap="flat" cmpd="sng" w="28575">
            <a:solidFill>
              <a:srgbClr val="EFEFEF"/>
            </a:solidFill>
            <a:prstDash val="solid"/>
            <a:round/>
            <a:headEnd len="med" w="med" type="none"/>
            <a:tailEnd len="med" w="med" type="stealth"/>
          </a:ln>
        </p:spPr>
      </p:cxnSp>
      <p:sp>
        <p:nvSpPr>
          <p:cNvPr id="828" name="Google Shape;828;p172"/>
          <p:cNvSpPr txBox="1"/>
          <p:nvPr/>
        </p:nvSpPr>
        <p:spPr>
          <a:xfrm>
            <a:off x="3366100" y="1871326"/>
            <a:ext cx="23457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HTTP GET request </a:t>
            </a:r>
            <a:r>
              <a:rPr lang="en" sz="1000">
                <a:solidFill>
                  <a:srgbClr val="CCCCCC"/>
                </a:solidFill>
                <a:latin typeface="Consolas"/>
                <a:ea typeface="Consolas"/>
                <a:cs typeface="Consolas"/>
                <a:sym typeface="Consolas"/>
              </a:rPr>
              <a:t>http://localhost:3000/results</a:t>
            </a:r>
            <a:endParaRPr sz="1000">
              <a:solidFill>
                <a:srgbClr val="CCCCCC"/>
              </a:solidFill>
              <a:latin typeface="Consolas"/>
              <a:ea typeface="Consolas"/>
              <a:cs typeface="Consolas"/>
              <a:sym typeface="Consolas"/>
            </a:endParaRPr>
          </a:p>
        </p:txBody>
      </p:sp>
      <p:sp>
        <p:nvSpPr>
          <p:cNvPr id="829" name="Google Shape;829;p172"/>
          <p:cNvSpPr/>
          <p:nvPr/>
        </p:nvSpPr>
        <p:spPr>
          <a:xfrm>
            <a:off x="674250" y="3479464"/>
            <a:ext cx="2458800" cy="10896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Proxima Nova"/>
                <a:ea typeface="Proxima Nova"/>
                <a:cs typeface="Proxima Nova"/>
                <a:sym typeface="Proxima Nova"/>
              </a:rPr>
              <a:t>MetaWeather API (server)</a:t>
            </a:r>
            <a:endParaRPr>
              <a:solidFill>
                <a:srgbClr val="F3F3F3"/>
              </a:solidFill>
              <a:latin typeface="Proxima Nova"/>
              <a:ea typeface="Proxima Nova"/>
              <a:cs typeface="Proxima Nova"/>
              <a:sym typeface="Proxima Nova"/>
            </a:endParaRPr>
          </a:p>
        </p:txBody>
      </p:sp>
      <p:cxnSp>
        <p:nvCxnSpPr>
          <p:cNvPr id="830" name="Google Shape;830;p172"/>
          <p:cNvCxnSpPr/>
          <p:nvPr/>
        </p:nvCxnSpPr>
        <p:spPr>
          <a:xfrm>
            <a:off x="6432375" y="2879076"/>
            <a:ext cx="0" cy="881700"/>
          </a:xfrm>
          <a:prstGeom prst="straightConnector1">
            <a:avLst/>
          </a:prstGeom>
          <a:noFill/>
          <a:ln cap="flat" cmpd="sng" w="28575">
            <a:solidFill>
              <a:schemeClr val="dk2"/>
            </a:solidFill>
            <a:prstDash val="solid"/>
            <a:round/>
            <a:headEnd len="med" w="med" type="none"/>
            <a:tailEnd len="med" w="med" type="stealth"/>
          </a:ln>
        </p:spPr>
      </p:cxnSp>
      <p:sp>
        <p:nvSpPr>
          <p:cNvPr id="831" name="Google Shape;831;p172"/>
          <p:cNvSpPr txBox="1"/>
          <p:nvPr/>
        </p:nvSpPr>
        <p:spPr>
          <a:xfrm rot="-5400000">
            <a:off x="5672325" y="3298672"/>
            <a:ext cx="1187400" cy="22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app.get</a:t>
            </a:r>
            <a:endParaRPr sz="1000">
              <a:solidFill>
                <a:srgbClr val="CCCCCC"/>
              </a:solidFill>
            </a:endParaRPr>
          </a:p>
        </p:txBody>
      </p:sp>
      <p:cxnSp>
        <p:nvCxnSpPr>
          <p:cNvPr id="832" name="Google Shape;832;p172"/>
          <p:cNvCxnSpPr/>
          <p:nvPr/>
        </p:nvCxnSpPr>
        <p:spPr>
          <a:xfrm>
            <a:off x="7803975" y="3096845"/>
            <a:ext cx="0" cy="881700"/>
          </a:xfrm>
          <a:prstGeom prst="straightConnector1">
            <a:avLst/>
          </a:prstGeom>
          <a:noFill/>
          <a:ln cap="flat" cmpd="sng" w="28575">
            <a:solidFill>
              <a:schemeClr val="dk2"/>
            </a:solidFill>
            <a:prstDash val="solid"/>
            <a:round/>
            <a:headEnd len="med" w="med" type="stealth"/>
            <a:tailEnd len="med" w="med" type="none"/>
          </a:ln>
        </p:spPr>
      </p:cxnSp>
      <p:sp>
        <p:nvSpPr>
          <p:cNvPr id="833" name="Google Shape;833;p172"/>
          <p:cNvSpPr txBox="1"/>
          <p:nvPr/>
        </p:nvSpPr>
        <p:spPr>
          <a:xfrm rot="-5400000">
            <a:off x="7043925" y="3298672"/>
            <a:ext cx="1187400" cy="22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callback</a:t>
            </a:r>
            <a:endParaRPr sz="1000">
              <a:solidFill>
                <a:srgbClr val="CCCCCC"/>
              </a:solidFill>
            </a:endParaRPr>
          </a:p>
        </p:txBody>
      </p:sp>
      <p:cxnSp>
        <p:nvCxnSpPr>
          <p:cNvPr id="834" name="Google Shape;834;p172"/>
          <p:cNvCxnSpPr/>
          <p:nvPr/>
        </p:nvCxnSpPr>
        <p:spPr>
          <a:xfrm rot="10800000">
            <a:off x="3147150" y="3879015"/>
            <a:ext cx="2607000" cy="0"/>
          </a:xfrm>
          <a:prstGeom prst="straightConnector1">
            <a:avLst/>
          </a:prstGeom>
          <a:noFill/>
          <a:ln cap="flat" cmpd="sng" w="28575">
            <a:solidFill>
              <a:srgbClr val="EFEFEF"/>
            </a:solidFill>
            <a:prstDash val="solid"/>
            <a:round/>
            <a:headEnd len="med" w="med" type="none"/>
            <a:tailEnd len="med" w="med" type="stealth"/>
          </a:ln>
        </p:spPr>
      </p:cxnSp>
      <p:sp>
        <p:nvSpPr>
          <p:cNvPr id="835" name="Google Shape;835;p172"/>
          <p:cNvSpPr txBox="1"/>
          <p:nvPr/>
        </p:nvSpPr>
        <p:spPr>
          <a:xfrm>
            <a:off x="3246750" y="3526142"/>
            <a:ext cx="2345700" cy="21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latin typeface="Proxima Nova"/>
                <a:ea typeface="Proxima Nova"/>
                <a:cs typeface="Proxima Nova"/>
                <a:sym typeface="Proxima Nova"/>
              </a:rPr>
              <a:t>request(weatherRequest …)</a:t>
            </a:r>
            <a:endParaRPr>
              <a:solidFill>
                <a:srgbClr val="CCCCCC"/>
              </a:solidFill>
              <a:latin typeface="Proxima Nova"/>
              <a:ea typeface="Proxima Nova"/>
              <a:cs typeface="Proxima Nova"/>
              <a:sym typeface="Proxima Nova"/>
            </a:endParaRPr>
          </a:p>
        </p:txBody>
      </p:sp>
      <p:cxnSp>
        <p:nvCxnSpPr>
          <p:cNvPr id="836" name="Google Shape;836;p172"/>
          <p:cNvCxnSpPr/>
          <p:nvPr/>
        </p:nvCxnSpPr>
        <p:spPr>
          <a:xfrm rot="10800000">
            <a:off x="3147150" y="4208310"/>
            <a:ext cx="2607000" cy="0"/>
          </a:xfrm>
          <a:prstGeom prst="straightConnector1">
            <a:avLst/>
          </a:prstGeom>
          <a:noFill/>
          <a:ln cap="flat" cmpd="sng" w="28575">
            <a:solidFill>
              <a:srgbClr val="EFEFEF"/>
            </a:solidFill>
            <a:prstDash val="solid"/>
            <a:round/>
            <a:headEnd len="med" w="med" type="stealth"/>
            <a:tailEnd len="med" w="med" type="none"/>
          </a:ln>
        </p:spPr>
      </p:cxnSp>
      <p:cxnSp>
        <p:nvCxnSpPr>
          <p:cNvPr id="837" name="Google Shape;837;p172"/>
          <p:cNvCxnSpPr/>
          <p:nvPr/>
        </p:nvCxnSpPr>
        <p:spPr>
          <a:xfrm rot="10800000">
            <a:off x="3147150" y="2717584"/>
            <a:ext cx="2607000" cy="0"/>
          </a:xfrm>
          <a:prstGeom prst="straightConnector1">
            <a:avLst/>
          </a:prstGeom>
          <a:noFill/>
          <a:ln cap="flat" cmpd="sng" w="28575">
            <a:solidFill>
              <a:srgbClr val="EFEFEF"/>
            </a:solidFill>
            <a:prstDash val="solid"/>
            <a:round/>
            <a:headEnd len="med" w="med" type="none"/>
            <a:tailEnd len="med" w="med" type="stealth"/>
          </a:ln>
        </p:spPr>
      </p:cxnSp>
      <p:sp>
        <p:nvSpPr>
          <p:cNvPr id="838" name="Google Shape;838;p172"/>
          <p:cNvSpPr txBox="1"/>
          <p:nvPr/>
        </p:nvSpPr>
        <p:spPr>
          <a:xfrm>
            <a:off x="3289900" y="2724726"/>
            <a:ext cx="2345700" cy="21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latin typeface="Proxima Nova"/>
                <a:ea typeface="Proxima Nova"/>
                <a:cs typeface="Proxima Nova"/>
                <a:sym typeface="Proxima Nova"/>
              </a:rPr>
              <a:t>HTML response</a:t>
            </a:r>
            <a:endParaRPr>
              <a:solidFill>
                <a:srgbClr val="CCCCCC"/>
              </a:solidFill>
              <a:latin typeface="Proxima Nova"/>
              <a:ea typeface="Proxima Nova"/>
              <a:cs typeface="Proxima Nova"/>
              <a:sym typeface="Proxima Nova"/>
            </a:endParaRPr>
          </a:p>
        </p:txBody>
      </p:sp>
      <p:sp>
        <p:nvSpPr>
          <p:cNvPr id="839" name="Google Shape;839;p172"/>
          <p:cNvSpPr txBox="1"/>
          <p:nvPr/>
        </p:nvSpPr>
        <p:spPr>
          <a:xfrm>
            <a:off x="3246750" y="4252036"/>
            <a:ext cx="2345700" cy="21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latin typeface="Proxima Nova"/>
                <a:ea typeface="Proxima Nova"/>
                <a:cs typeface="Proxima Nova"/>
                <a:sym typeface="Proxima Nova"/>
              </a:rPr>
              <a:t>{err}, {response}, {body}</a:t>
            </a:r>
            <a:endParaRPr>
              <a:solidFill>
                <a:srgbClr val="CCCCCC"/>
              </a:solidFill>
              <a:latin typeface="Proxima Nova"/>
              <a:ea typeface="Proxima Nova"/>
              <a:cs typeface="Proxima Nova"/>
              <a:sym typeface="Proxima Nova"/>
            </a:endParaRPr>
          </a:p>
        </p:txBody>
      </p:sp>
      <p:sp>
        <p:nvSpPr>
          <p:cNvPr id="840" name="Google Shape;840;p172"/>
          <p:cNvSpPr/>
          <p:nvPr/>
        </p:nvSpPr>
        <p:spPr>
          <a:xfrm>
            <a:off x="5878300" y="2538230"/>
            <a:ext cx="2458800" cy="538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Our app.js (server)</a:t>
            </a:r>
            <a:endParaRPr/>
          </a:p>
        </p:txBody>
      </p:sp>
      <p:sp>
        <p:nvSpPr>
          <p:cNvPr id="841" name="Google Shape;841;p172"/>
          <p:cNvSpPr/>
          <p:nvPr/>
        </p:nvSpPr>
        <p:spPr>
          <a:xfrm>
            <a:off x="5878300" y="3754961"/>
            <a:ext cx="2458800" cy="53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Our app.js (client)</a:t>
            </a:r>
            <a:endParaRPr/>
          </a:p>
        </p:txBody>
      </p:sp>
      <p:sp>
        <p:nvSpPr>
          <p:cNvPr id="842" name="Google Shape;842;p172"/>
          <p:cNvSpPr txBox="1"/>
          <p:nvPr/>
        </p:nvSpPr>
        <p:spPr>
          <a:xfrm rot="-5400000">
            <a:off x="7348725" y="3298672"/>
            <a:ext cx="1187400" cy="22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body</a:t>
            </a:r>
            <a:endParaRPr sz="1000">
              <a:solidFill>
                <a:srgbClr val="CCCCCC"/>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73"/>
          <p:cNvSpPr txBox="1"/>
          <p:nvPr>
            <p:ph type="title"/>
          </p:nvPr>
        </p:nvSpPr>
        <p:spPr>
          <a:xfrm>
            <a:off x="2355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4C2F4"/>
                </a:solidFill>
              </a:rPr>
              <a:t>APIs - </a:t>
            </a:r>
            <a:r>
              <a:rPr lang="en"/>
              <a:t>Differences</a:t>
            </a:r>
            <a:endParaRPr b="1">
              <a:solidFill>
                <a:srgbClr val="A4C2F4"/>
              </a:solidFill>
            </a:endParaRPr>
          </a:p>
        </p:txBody>
      </p:sp>
      <p:sp>
        <p:nvSpPr>
          <p:cNvPr id="848" name="Google Shape;848;p173"/>
          <p:cNvSpPr txBox="1"/>
          <p:nvPr>
            <p:ph idx="1" type="body"/>
          </p:nvPr>
        </p:nvSpPr>
        <p:spPr>
          <a:xfrm>
            <a:off x="311700" y="941525"/>
            <a:ext cx="8520600" cy="378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EFEFEF"/>
              </a:buClr>
              <a:buSzPts val="1800"/>
              <a:buChar char="❖"/>
            </a:pPr>
            <a:r>
              <a:rPr b="1" lang="en">
                <a:solidFill>
                  <a:srgbClr val="EFEFEF"/>
                </a:solidFill>
              </a:rPr>
              <a:t>Consuming</a:t>
            </a:r>
            <a:endParaRPr b="1">
              <a:solidFill>
                <a:srgbClr val="EFEFEF"/>
              </a:solidFill>
            </a:endParaRPr>
          </a:p>
          <a:p>
            <a:pPr indent="-342900" lvl="1" marL="914400" rtl="0" algn="l">
              <a:spcBef>
                <a:spcPts val="0"/>
              </a:spcBef>
              <a:spcAft>
                <a:spcPts val="0"/>
              </a:spcAft>
              <a:buClr>
                <a:srgbClr val="EFEFEF"/>
              </a:buClr>
              <a:buSzPts val="1800"/>
              <a:buChar char="➢"/>
            </a:pPr>
            <a:r>
              <a:rPr lang="en" sz="1800">
                <a:solidFill>
                  <a:srgbClr val="EFEFEF"/>
                </a:solidFill>
              </a:rPr>
              <a:t>Third party APIs</a:t>
            </a:r>
            <a:endParaRPr sz="1800">
              <a:solidFill>
                <a:srgbClr val="EFEFEF"/>
              </a:solidFill>
            </a:endParaRPr>
          </a:p>
          <a:p>
            <a:pPr indent="-342900" lvl="1" marL="914400" rtl="0" algn="l">
              <a:spcBef>
                <a:spcPts val="0"/>
              </a:spcBef>
              <a:spcAft>
                <a:spcPts val="0"/>
              </a:spcAft>
              <a:buClr>
                <a:srgbClr val="EFEFEF"/>
              </a:buClr>
              <a:buSzPts val="1800"/>
              <a:buChar char="➢"/>
            </a:pPr>
            <a:r>
              <a:rPr lang="en" sz="1800">
                <a:solidFill>
                  <a:srgbClr val="EFEFEF"/>
                </a:solidFill>
              </a:rPr>
              <a:t>We have no control over what data and how much is received</a:t>
            </a:r>
            <a:endParaRPr sz="1800">
              <a:solidFill>
                <a:srgbClr val="EFEFEF"/>
              </a:solidFill>
            </a:endParaRPr>
          </a:p>
          <a:p>
            <a:pPr indent="-342900" lvl="1" marL="914400" rtl="0" algn="l">
              <a:spcBef>
                <a:spcPts val="0"/>
              </a:spcBef>
              <a:spcAft>
                <a:spcPts val="0"/>
              </a:spcAft>
              <a:buClr>
                <a:srgbClr val="EFEFEF"/>
              </a:buClr>
              <a:buSzPts val="1800"/>
              <a:buChar char="➢"/>
            </a:pPr>
            <a:r>
              <a:rPr lang="en" sz="1800">
                <a:solidFill>
                  <a:srgbClr val="EFEFEF"/>
                </a:solidFill>
              </a:rPr>
              <a:t>Limited ways to receive data</a:t>
            </a:r>
            <a:endParaRPr sz="1800">
              <a:solidFill>
                <a:srgbClr val="EFEFEF"/>
              </a:solidFill>
            </a:endParaRPr>
          </a:p>
          <a:p>
            <a:pPr indent="-342900" lvl="1" marL="914400" rtl="0" algn="l">
              <a:spcBef>
                <a:spcPts val="0"/>
              </a:spcBef>
              <a:spcAft>
                <a:spcPts val="0"/>
              </a:spcAft>
              <a:buClr>
                <a:srgbClr val="EFEFEF"/>
              </a:buClr>
              <a:buSzPts val="1800"/>
              <a:buChar char="➢"/>
            </a:pPr>
            <a:r>
              <a:rPr lang="en" sz="1800">
                <a:solidFill>
                  <a:srgbClr val="EFEFEF"/>
                </a:solidFill>
              </a:rPr>
              <a:t>Understanding the documented methods is critical. Look for samples.</a:t>
            </a:r>
            <a:endParaRPr sz="1800">
              <a:solidFill>
                <a:srgbClr val="EFEFEF"/>
              </a:solidFill>
            </a:endParaRPr>
          </a:p>
          <a:p>
            <a:pPr indent="-342900" lvl="0" marL="457200" rtl="0" algn="l">
              <a:spcBef>
                <a:spcPts val="0"/>
              </a:spcBef>
              <a:spcAft>
                <a:spcPts val="0"/>
              </a:spcAft>
              <a:buClr>
                <a:srgbClr val="EFEFEF"/>
              </a:buClr>
              <a:buSzPts val="1800"/>
              <a:buChar char="❖"/>
            </a:pPr>
            <a:r>
              <a:rPr b="1" lang="en">
                <a:solidFill>
                  <a:srgbClr val="EFEFEF"/>
                </a:solidFill>
              </a:rPr>
              <a:t>Serving</a:t>
            </a:r>
            <a:endParaRPr b="1">
              <a:solidFill>
                <a:srgbClr val="EFEFEF"/>
              </a:solidFill>
            </a:endParaRPr>
          </a:p>
          <a:p>
            <a:pPr indent="-342900" lvl="1" marL="914400" rtl="0" algn="l">
              <a:spcBef>
                <a:spcPts val="0"/>
              </a:spcBef>
              <a:spcAft>
                <a:spcPts val="0"/>
              </a:spcAft>
              <a:buClr>
                <a:srgbClr val="EFEFEF"/>
              </a:buClr>
              <a:buSzPts val="1800"/>
              <a:buChar char="➢"/>
            </a:pPr>
            <a:r>
              <a:rPr lang="en" sz="1800">
                <a:solidFill>
                  <a:srgbClr val="EFEFEF"/>
                </a:solidFill>
              </a:rPr>
              <a:t>You own the API</a:t>
            </a:r>
            <a:endParaRPr sz="1800">
              <a:solidFill>
                <a:srgbClr val="EFEFEF"/>
              </a:solidFill>
            </a:endParaRPr>
          </a:p>
          <a:p>
            <a:pPr indent="-342900" lvl="1" marL="914400" rtl="0" algn="l">
              <a:spcBef>
                <a:spcPts val="0"/>
              </a:spcBef>
              <a:spcAft>
                <a:spcPts val="0"/>
              </a:spcAft>
              <a:buClr>
                <a:srgbClr val="EFEFEF"/>
              </a:buClr>
              <a:buSzPts val="1800"/>
              <a:buChar char="➢"/>
            </a:pPr>
            <a:r>
              <a:rPr lang="en" sz="1800">
                <a:solidFill>
                  <a:srgbClr val="EFEFEF"/>
                </a:solidFill>
              </a:rPr>
              <a:t>You control what data and how much will be sent back</a:t>
            </a:r>
            <a:endParaRPr sz="1800">
              <a:solidFill>
                <a:srgbClr val="EFEFEF"/>
              </a:solidFill>
            </a:endParaRPr>
          </a:p>
          <a:p>
            <a:pPr indent="-342900" lvl="1" marL="914400" rtl="0" algn="l">
              <a:spcBef>
                <a:spcPts val="0"/>
              </a:spcBef>
              <a:spcAft>
                <a:spcPts val="0"/>
              </a:spcAft>
              <a:buClr>
                <a:srgbClr val="EFEFEF"/>
              </a:buClr>
              <a:buSzPts val="1800"/>
              <a:buChar char="➢"/>
            </a:pPr>
            <a:r>
              <a:rPr lang="en" sz="1800">
                <a:solidFill>
                  <a:srgbClr val="EFEFEF"/>
                </a:solidFill>
              </a:rPr>
              <a:t>Unlimited ways to send data</a:t>
            </a:r>
            <a:endParaRPr sz="1800">
              <a:solidFill>
                <a:srgbClr val="EFEFEF"/>
              </a:solidFill>
            </a:endParaRPr>
          </a:p>
          <a:p>
            <a:pPr indent="-342900" lvl="1" marL="914400" rtl="0" algn="l">
              <a:spcBef>
                <a:spcPts val="0"/>
              </a:spcBef>
              <a:spcAft>
                <a:spcPts val="0"/>
              </a:spcAft>
              <a:buClr>
                <a:srgbClr val="EFEFEF"/>
              </a:buClr>
              <a:buSzPts val="1800"/>
              <a:buChar char="➢"/>
            </a:pPr>
            <a:r>
              <a:rPr lang="en" sz="1800">
                <a:solidFill>
                  <a:srgbClr val="EFEFEF"/>
                </a:solidFill>
              </a:rPr>
              <a:t>Security and robustness is important</a:t>
            </a:r>
            <a:endParaRPr sz="1800">
              <a:solidFill>
                <a:srgbClr val="EFEFEF"/>
              </a:solidFill>
            </a:endParaRPr>
          </a:p>
          <a:p>
            <a:pPr indent="0" lvl="0" marL="0" rtl="0" algn="l">
              <a:spcBef>
                <a:spcPts val="1600"/>
              </a:spcBef>
              <a:spcAft>
                <a:spcPts val="1600"/>
              </a:spcAft>
              <a:buNone/>
            </a:pPr>
            <a:r>
              <a:rPr lang="en">
                <a:solidFill>
                  <a:srgbClr val="EFEFEF"/>
                </a:solidFill>
              </a:rPr>
              <a:t>Remember all your customer's web and mobile apps depend on your data API.</a:t>
            </a:r>
            <a:endParaRPr>
              <a:solidFill>
                <a:srgbClr val="EFEFE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0" st="0"/>
                                            </p:txEl>
                                          </p:spTgt>
                                        </p:tgtEl>
                                        <p:attrNameLst>
                                          <p:attrName>style.visibility</p:attrName>
                                        </p:attrNameLst>
                                      </p:cBhvr>
                                      <p:to>
                                        <p:strVal val="visible"/>
                                      </p:to>
                                    </p:set>
                                    <p:animEffect filter="fade" transition="in">
                                      <p:cBhvr>
                                        <p:cTn dur="1000"/>
                                        <p:tgtEl>
                                          <p:spTgt spid="8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1" st="1"/>
                                            </p:txEl>
                                          </p:spTgt>
                                        </p:tgtEl>
                                        <p:attrNameLst>
                                          <p:attrName>style.visibility</p:attrName>
                                        </p:attrNameLst>
                                      </p:cBhvr>
                                      <p:to>
                                        <p:strVal val="visible"/>
                                      </p:to>
                                    </p:set>
                                    <p:animEffect filter="fade" transition="in">
                                      <p:cBhvr>
                                        <p:cTn dur="1000"/>
                                        <p:tgtEl>
                                          <p:spTgt spid="8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2" st="2"/>
                                            </p:txEl>
                                          </p:spTgt>
                                        </p:tgtEl>
                                        <p:attrNameLst>
                                          <p:attrName>style.visibility</p:attrName>
                                        </p:attrNameLst>
                                      </p:cBhvr>
                                      <p:to>
                                        <p:strVal val="visible"/>
                                      </p:to>
                                    </p:set>
                                    <p:animEffect filter="fade" transition="in">
                                      <p:cBhvr>
                                        <p:cTn dur="1000"/>
                                        <p:tgtEl>
                                          <p:spTgt spid="8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3" st="3"/>
                                            </p:txEl>
                                          </p:spTgt>
                                        </p:tgtEl>
                                        <p:attrNameLst>
                                          <p:attrName>style.visibility</p:attrName>
                                        </p:attrNameLst>
                                      </p:cBhvr>
                                      <p:to>
                                        <p:strVal val="visible"/>
                                      </p:to>
                                    </p:set>
                                    <p:animEffect filter="fade" transition="in">
                                      <p:cBhvr>
                                        <p:cTn dur="1000"/>
                                        <p:tgtEl>
                                          <p:spTgt spid="8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4" st="4"/>
                                            </p:txEl>
                                          </p:spTgt>
                                        </p:tgtEl>
                                        <p:attrNameLst>
                                          <p:attrName>style.visibility</p:attrName>
                                        </p:attrNameLst>
                                      </p:cBhvr>
                                      <p:to>
                                        <p:strVal val="visible"/>
                                      </p:to>
                                    </p:set>
                                    <p:animEffect filter="fade" transition="in">
                                      <p:cBhvr>
                                        <p:cTn dur="1000"/>
                                        <p:tgtEl>
                                          <p:spTgt spid="8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5" st="5"/>
                                            </p:txEl>
                                          </p:spTgt>
                                        </p:tgtEl>
                                        <p:attrNameLst>
                                          <p:attrName>style.visibility</p:attrName>
                                        </p:attrNameLst>
                                      </p:cBhvr>
                                      <p:to>
                                        <p:strVal val="visible"/>
                                      </p:to>
                                    </p:set>
                                    <p:animEffect filter="fade" transition="in">
                                      <p:cBhvr>
                                        <p:cTn dur="1000"/>
                                        <p:tgtEl>
                                          <p:spTgt spid="8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6" st="6"/>
                                            </p:txEl>
                                          </p:spTgt>
                                        </p:tgtEl>
                                        <p:attrNameLst>
                                          <p:attrName>style.visibility</p:attrName>
                                        </p:attrNameLst>
                                      </p:cBhvr>
                                      <p:to>
                                        <p:strVal val="visible"/>
                                      </p:to>
                                    </p:set>
                                    <p:animEffect filter="fade" transition="in">
                                      <p:cBhvr>
                                        <p:cTn dur="1000"/>
                                        <p:tgtEl>
                                          <p:spTgt spid="8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7" st="7"/>
                                            </p:txEl>
                                          </p:spTgt>
                                        </p:tgtEl>
                                        <p:attrNameLst>
                                          <p:attrName>style.visibility</p:attrName>
                                        </p:attrNameLst>
                                      </p:cBhvr>
                                      <p:to>
                                        <p:strVal val="visible"/>
                                      </p:to>
                                    </p:set>
                                    <p:animEffect filter="fade" transition="in">
                                      <p:cBhvr>
                                        <p:cTn dur="1000"/>
                                        <p:tgtEl>
                                          <p:spTgt spid="84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8" st="8"/>
                                            </p:txEl>
                                          </p:spTgt>
                                        </p:tgtEl>
                                        <p:attrNameLst>
                                          <p:attrName>style.visibility</p:attrName>
                                        </p:attrNameLst>
                                      </p:cBhvr>
                                      <p:to>
                                        <p:strVal val="visible"/>
                                      </p:to>
                                    </p:set>
                                    <p:animEffect filter="fade" transition="in">
                                      <p:cBhvr>
                                        <p:cTn dur="1000"/>
                                        <p:tgtEl>
                                          <p:spTgt spid="84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9" st="9"/>
                                            </p:txEl>
                                          </p:spTgt>
                                        </p:tgtEl>
                                        <p:attrNameLst>
                                          <p:attrName>style.visibility</p:attrName>
                                        </p:attrNameLst>
                                      </p:cBhvr>
                                      <p:to>
                                        <p:strVal val="visible"/>
                                      </p:to>
                                    </p:set>
                                    <p:animEffect filter="fade" transition="in">
                                      <p:cBhvr>
                                        <p:cTn dur="1000"/>
                                        <p:tgtEl>
                                          <p:spTgt spid="84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10" st="10"/>
                                            </p:txEl>
                                          </p:spTgt>
                                        </p:tgtEl>
                                        <p:attrNameLst>
                                          <p:attrName>style.visibility</p:attrName>
                                        </p:attrNameLst>
                                      </p:cBhvr>
                                      <p:to>
                                        <p:strVal val="visible"/>
                                      </p:to>
                                    </p:set>
                                    <p:animEffect filter="fade" transition="in">
                                      <p:cBhvr>
                                        <p:cTn dur="1000"/>
                                        <p:tgtEl>
                                          <p:spTgt spid="848">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 Data</a:t>
            </a:r>
            <a:endParaRPr/>
          </a:p>
        </p:txBody>
      </p:sp>
      <p:sp>
        <p:nvSpPr>
          <p:cNvPr id="854" name="Google Shape;854;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generally, two basic ways of sending/accessing data from the front end:</a:t>
            </a:r>
            <a:endParaRPr/>
          </a:p>
          <a:p>
            <a:pPr indent="-342900" lvl="0" marL="457200" rtl="0" algn="l">
              <a:spcBef>
                <a:spcPts val="1600"/>
              </a:spcBef>
              <a:spcAft>
                <a:spcPts val="0"/>
              </a:spcAft>
              <a:buSzPts val="1800"/>
              <a:buChar char="●"/>
            </a:pPr>
            <a:r>
              <a:rPr lang="en">
                <a:solidFill>
                  <a:srgbClr val="9FC5E8"/>
                </a:solidFill>
              </a:rPr>
              <a:t>GET </a:t>
            </a:r>
            <a:r>
              <a:rPr lang="en"/>
              <a:t>method sends through URL - public, anyone can see</a:t>
            </a:r>
            <a:endParaRPr/>
          </a:p>
          <a:p>
            <a:pPr indent="-342900" lvl="1" marL="914400" rtl="0" algn="l">
              <a:spcBef>
                <a:spcPts val="0"/>
              </a:spcBef>
              <a:spcAft>
                <a:spcPts val="0"/>
              </a:spcAft>
              <a:buSzPts val="1800"/>
              <a:buChar char="○"/>
            </a:pPr>
            <a:r>
              <a:rPr lang="en"/>
              <a:t>Use </a:t>
            </a:r>
            <a:r>
              <a:rPr b="0" lang="en">
                <a:solidFill>
                  <a:srgbClr val="FFFFFF"/>
                </a:solidFill>
              </a:rPr>
              <a:t>req.params</a:t>
            </a:r>
            <a:r>
              <a:rPr lang="en"/>
              <a:t> to retrieve on back end</a:t>
            </a:r>
            <a:endParaRPr/>
          </a:p>
          <a:p>
            <a:pPr indent="-342900" lvl="1" marL="914400" rtl="0" algn="l">
              <a:spcBef>
                <a:spcPts val="0"/>
              </a:spcBef>
              <a:spcAft>
                <a:spcPts val="0"/>
              </a:spcAft>
              <a:buSzPts val="1800"/>
              <a:buChar char="○"/>
            </a:pPr>
            <a:r>
              <a:rPr lang="en"/>
              <a:t>Nothing special needed</a:t>
            </a:r>
            <a:endParaRPr/>
          </a:p>
          <a:p>
            <a:pPr indent="-342900" lvl="0" marL="457200" rtl="0" algn="l">
              <a:spcBef>
                <a:spcPts val="0"/>
              </a:spcBef>
              <a:spcAft>
                <a:spcPts val="0"/>
              </a:spcAft>
              <a:buSzPts val="1800"/>
              <a:buChar char="●"/>
            </a:pPr>
            <a:r>
              <a:rPr lang="en">
                <a:solidFill>
                  <a:srgbClr val="9FC5E8"/>
                </a:solidFill>
              </a:rPr>
              <a:t>POST</a:t>
            </a:r>
            <a:r>
              <a:rPr lang="en"/>
              <a:t> method sends through the body - private</a:t>
            </a:r>
            <a:endParaRPr/>
          </a:p>
          <a:p>
            <a:pPr indent="-342900" lvl="1" marL="914400" rtl="0" algn="l">
              <a:spcBef>
                <a:spcPts val="0"/>
              </a:spcBef>
              <a:spcAft>
                <a:spcPts val="0"/>
              </a:spcAft>
              <a:buSzPts val="1800"/>
              <a:buChar char="○"/>
            </a:pPr>
            <a:r>
              <a:rPr lang="en"/>
              <a:t>Use </a:t>
            </a:r>
            <a:r>
              <a:rPr b="0" lang="en">
                <a:solidFill>
                  <a:srgbClr val="FFFFFF"/>
                </a:solidFill>
              </a:rPr>
              <a:t>req.body</a:t>
            </a:r>
            <a:r>
              <a:rPr lang="en"/>
              <a:t> to retrieve on back end.</a:t>
            </a:r>
            <a:endParaRPr/>
          </a:p>
          <a:p>
            <a:pPr indent="-342900" lvl="1" marL="914400" rtl="0" algn="l">
              <a:spcBef>
                <a:spcPts val="0"/>
              </a:spcBef>
              <a:spcAft>
                <a:spcPts val="0"/>
              </a:spcAft>
              <a:buSzPts val="1800"/>
              <a:buChar char="○"/>
            </a:pPr>
            <a:r>
              <a:rPr lang="en"/>
              <a:t>Body-Parser </a:t>
            </a:r>
            <a:r>
              <a:rPr lang="en">
                <a:solidFill>
                  <a:srgbClr val="DD7E6B"/>
                </a:solidFill>
              </a:rPr>
              <a:t>required</a:t>
            </a:r>
            <a:endParaRPr>
              <a:solidFill>
                <a:srgbClr val="DD7E6B"/>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75"/>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BODY-PARSER - </a:t>
            </a:r>
            <a:r>
              <a:rPr lang="en">
                <a:solidFill>
                  <a:srgbClr val="FFE599"/>
                </a:solidFill>
              </a:rPr>
              <a:t>required</a:t>
            </a:r>
            <a:endParaRPr>
              <a:solidFill>
                <a:srgbClr val="DD7E6B"/>
              </a:solidFill>
            </a:endParaRPr>
          </a:p>
        </p:txBody>
      </p:sp>
      <p:sp>
        <p:nvSpPr>
          <p:cNvPr id="860" name="Google Shape;860;p175"/>
          <p:cNvSpPr txBox="1"/>
          <p:nvPr>
            <p:ph idx="1" type="body"/>
          </p:nvPr>
        </p:nvSpPr>
        <p:spPr>
          <a:xfrm>
            <a:off x="311700" y="1000075"/>
            <a:ext cx="8520600" cy="3890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0" lang="en">
                <a:solidFill>
                  <a:srgbClr val="B6D7A8"/>
                </a:solidFill>
              </a:rPr>
              <a:t>The body parser middleware is used to extract the body from the incoming requests. In short, it extracts the data out of the request headers like the form data, etc,. It provides modules to parse different </a:t>
            </a:r>
            <a:r>
              <a:rPr lang="en">
                <a:solidFill>
                  <a:srgbClr val="B6D7A8"/>
                </a:solidFill>
              </a:rPr>
              <a:t>content types</a:t>
            </a:r>
            <a:r>
              <a:rPr b="0" lang="en">
                <a:solidFill>
                  <a:srgbClr val="B6D7A8"/>
                </a:solidFill>
              </a:rPr>
              <a:t> of data including</a:t>
            </a:r>
            <a:endParaRPr b="0">
              <a:solidFill>
                <a:srgbClr val="EFEFEF"/>
              </a:solidFill>
            </a:endParaRPr>
          </a:p>
          <a:p>
            <a:pPr indent="-342900" lvl="0" marL="914400" rtl="0" algn="l">
              <a:spcBef>
                <a:spcPts val="1600"/>
              </a:spcBef>
              <a:spcAft>
                <a:spcPts val="0"/>
              </a:spcAft>
              <a:buClr>
                <a:srgbClr val="EFEFEF"/>
              </a:buClr>
              <a:buSzPts val="1800"/>
              <a:buChar char="●"/>
            </a:pPr>
            <a:r>
              <a:rPr b="0" lang="en">
                <a:solidFill>
                  <a:srgbClr val="EFEFEF"/>
                </a:solidFill>
              </a:rPr>
              <a:t>URLEncoded data strings (see reference below) or </a:t>
            </a:r>
            <a:endParaRPr b="0">
              <a:solidFill>
                <a:srgbClr val="EFEFEF"/>
              </a:solidFill>
            </a:endParaRPr>
          </a:p>
          <a:p>
            <a:pPr indent="-342900" lvl="0" marL="914400" rtl="0" algn="l">
              <a:spcBef>
                <a:spcPts val="0"/>
              </a:spcBef>
              <a:spcAft>
                <a:spcPts val="0"/>
              </a:spcAft>
              <a:buClr>
                <a:srgbClr val="EFEFEF"/>
              </a:buClr>
              <a:buSzPts val="1800"/>
              <a:buChar char="●"/>
            </a:pPr>
            <a:r>
              <a:rPr b="0" lang="en">
                <a:solidFill>
                  <a:srgbClr val="EFEFEF"/>
                </a:solidFill>
              </a:rPr>
              <a:t>JSON objects.</a:t>
            </a:r>
            <a:endParaRPr b="0">
              <a:solidFill>
                <a:srgbClr val="F9CB9C"/>
              </a:solidFill>
            </a:endParaRPr>
          </a:p>
          <a:p>
            <a:pPr indent="0" lvl="0" marL="0" rtl="0" algn="l">
              <a:lnSpc>
                <a:spcPct val="100000"/>
              </a:lnSpc>
              <a:spcBef>
                <a:spcPts val="1600"/>
              </a:spcBef>
              <a:spcAft>
                <a:spcPts val="0"/>
              </a:spcAft>
              <a:buNone/>
            </a:pPr>
            <a:r>
              <a:t/>
            </a:r>
            <a:endParaRPr b="0" sz="1400">
              <a:solidFill>
                <a:srgbClr val="A4C2F4"/>
              </a:solidFill>
              <a:latin typeface="Consolas"/>
              <a:ea typeface="Consolas"/>
              <a:cs typeface="Consolas"/>
              <a:sym typeface="Consolas"/>
            </a:endParaRPr>
          </a:p>
          <a:p>
            <a:pPr indent="0" lvl="0" marL="0" rtl="0" algn="l">
              <a:lnSpc>
                <a:spcPct val="100000"/>
              </a:lnSpc>
              <a:spcBef>
                <a:spcPts val="0"/>
              </a:spcBef>
              <a:spcAft>
                <a:spcPts val="0"/>
              </a:spcAft>
              <a:buNone/>
            </a:pPr>
            <a:r>
              <a:rPr b="0" lang="en" sz="1400">
                <a:solidFill>
                  <a:srgbClr val="FFFFFF"/>
                </a:solidFill>
                <a:latin typeface="Consolas"/>
                <a:ea typeface="Consolas"/>
                <a:cs typeface="Consolas"/>
                <a:sym typeface="Consolas"/>
              </a:rPr>
              <a:t>REFERENCE:</a:t>
            </a:r>
            <a:endParaRPr b="0"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b="0" sz="1400">
              <a:solidFill>
                <a:srgbClr val="A4C2F4"/>
              </a:solidFill>
              <a:latin typeface="Consolas"/>
              <a:ea typeface="Consolas"/>
              <a:cs typeface="Consolas"/>
              <a:sym typeface="Consolas"/>
            </a:endParaRPr>
          </a:p>
          <a:p>
            <a:pPr indent="0" lvl="0" marL="0" rtl="0" algn="l">
              <a:lnSpc>
                <a:spcPct val="100000"/>
              </a:lnSpc>
              <a:spcBef>
                <a:spcPts val="0"/>
              </a:spcBef>
              <a:spcAft>
                <a:spcPts val="0"/>
              </a:spcAft>
              <a:buNone/>
            </a:pPr>
            <a:r>
              <a:rPr b="0" lang="en" sz="1400">
                <a:solidFill>
                  <a:srgbClr val="A4C2F4"/>
                </a:solidFill>
                <a:latin typeface="Consolas"/>
                <a:ea typeface="Consolas"/>
                <a:cs typeface="Consolas"/>
                <a:sym typeface="Consolas"/>
              </a:rPr>
              <a:t>Body Parser: </a:t>
            </a:r>
            <a:endParaRPr b="0" sz="1400">
              <a:solidFill>
                <a:srgbClr val="A4C2F4"/>
              </a:solidFill>
              <a:latin typeface="Consolas"/>
              <a:ea typeface="Consolas"/>
              <a:cs typeface="Consolas"/>
              <a:sym typeface="Consolas"/>
            </a:endParaRPr>
          </a:p>
          <a:p>
            <a:pPr indent="457200" lvl="0" marL="0" rtl="0" algn="l">
              <a:lnSpc>
                <a:spcPct val="100000"/>
              </a:lnSpc>
              <a:spcBef>
                <a:spcPts val="0"/>
              </a:spcBef>
              <a:spcAft>
                <a:spcPts val="0"/>
              </a:spcAft>
              <a:buNone/>
            </a:pPr>
            <a:r>
              <a:rPr b="0" lang="en" sz="1100">
                <a:solidFill>
                  <a:srgbClr val="A4C2F4"/>
                </a:solidFill>
                <a:latin typeface="Consolas"/>
                <a:ea typeface="Consolas"/>
                <a:cs typeface="Consolas"/>
                <a:sym typeface="Consolas"/>
              </a:rPr>
              <a:t>https://www.npmjs.com/package/body-parser</a:t>
            </a:r>
            <a:endParaRPr b="0" sz="1100">
              <a:solidFill>
                <a:srgbClr val="A4C2F4"/>
              </a:solidFill>
              <a:latin typeface="Consolas"/>
              <a:ea typeface="Consolas"/>
              <a:cs typeface="Consolas"/>
              <a:sym typeface="Consolas"/>
            </a:endParaRPr>
          </a:p>
          <a:p>
            <a:pPr indent="0" lvl="0" marL="0" rtl="0" algn="l">
              <a:lnSpc>
                <a:spcPct val="100000"/>
              </a:lnSpc>
              <a:spcBef>
                <a:spcPts val="0"/>
              </a:spcBef>
              <a:spcAft>
                <a:spcPts val="0"/>
              </a:spcAft>
              <a:buNone/>
            </a:pPr>
            <a:r>
              <a:rPr b="0" lang="en" sz="1400">
                <a:solidFill>
                  <a:srgbClr val="A4C2F4"/>
                </a:solidFill>
                <a:latin typeface="Consolas"/>
                <a:ea typeface="Consolas"/>
                <a:cs typeface="Consolas"/>
                <a:sym typeface="Consolas"/>
              </a:rPr>
              <a:t>Content Types: </a:t>
            </a:r>
            <a:endParaRPr b="0" sz="1400">
              <a:solidFill>
                <a:srgbClr val="A4C2F4"/>
              </a:solidFill>
              <a:latin typeface="Consolas"/>
              <a:ea typeface="Consolas"/>
              <a:cs typeface="Consolas"/>
              <a:sym typeface="Consolas"/>
            </a:endParaRPr>
          </a:p>
          <a:p>
            <a:pPr indent="457200" lvl="0" marL="0" rtl="0" algn="l">
              <a:lnSpc>
                <a:spcPct val="100000"/>
              </a:lnSpc>
              <a:spcBef>
                <a:spcPts val="0"/>
              </a:spcBef>
              <a:spcAft>
                <a:spcPts val="0"/>
              </a:spcAft>
              <a:buNone/>
            </a:pPr>
            <a:r>
              <a:rPr b="0" lang="en" sz="1100">
                <a:solidFill>
                  <a:srgbClr val="A4C2F4"/>
                </a:solidFill>
                <a:latin typeface="Consolas"/>
                <a:ea typeface="Consolas"/>
                <a:cs typeface="Consolas"/>
                <a:sym typeface="Consolas"/>
              </a:rPr>
              <a:t>https://medium.com/@rajajawahar77/content-type-x-www-form-urlencoded-form-data-and-json-e17c15926c69</a:t>
            </a:r>
            <a:endParaRPr b="0" sz="1100">
              <a:solidFill>
                <a:srgbClr val="A4C2F4"/>
              </a:solidFill>
              <a:latin typeface="Consolas"/>
              <a:ea typeface="Consolas"/>
              <a:cs typeface="Consolas"/>
              <a:sym typeface="Consola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1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AJAX</a:t>
            </a:r>
            <a:endParaRPr/>
          </a:p>
        </p:txBody>
      </p:sp>
      <p:sp>
        <p:nvSpPr>
          <p:cNvPr id="866" name="Google Shape;866;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AJAX used to connect front end to server (back end). Basic example:</a:t>
            </a:r>
            <a:endParaRPr/>
          </a:p>
          <a:p>
            <a:pPr indent="0" lvl="0" marL="1371600" rtl="0" algn="l">
              <a:lnSpc>
                <a:spcPct val="115000"/>
              </a:lnSpc>
              <a:spcBef>
                <a:spcPts val="1600"/>
              </a:spcBef>
              <a:spcAft>
                <a:spcPts val="0"/>
              </a:spcAft>
              <a:buNone/>
            </a:pPr>
            <a:r>
              <a:rPr b="0" lang="en" sz="1400">
                <a:solidFill>
                  <a:srgbClr val="9CDCFE"/>
                </a:solidFill>
                <a:latin typeface="Consolas"/>
                <a:ea typeface="Consolas"/>
                <a:cs typeface="Consolas"/>
                <a:sym typeface="Consolas"/>
              </a:rPr>
              <a:t>$</a:t>
            </a:r>
            <a:r>
              <a:rPr b="0" lang="en" sz="1400">
                <a:solidFill>
                  <a:srgbClr val="D4D4D4"/>
                </a:solidFill>
                <a:latin typeface="Consolas"/>
                <a:ea typeface="Consolas"/>
                <a:cs typeface="Consolas"/>
                <a:sym typeface="Consolas"/>
              </a:rPr>
              <a:t>.</a:t>
            </a:r>
            <a:r>
              <a:rPr b="0" lang="en" sz="1400">
                <a:solidFill>
                  <a:srgbClr val="DCDCAA"/>
                </a:solidFill>
                <a:latin typeface="Consolas"/>
                <a:ea typeface="Consolas"/>
                <a:cs typeface="Consolas"/>
                <a:sym typeface="Consolas"/>
              </a:rPr>
              <a:t>ajax</a:t>
            </a:r>
            <a:r>
              <a:rPr b="0" lang="en" sz="1400">
                <a:solidFill>
                  <a:srgbClr val="D4D4D4"/>
                </a:solidFill>
                <a:latin typeface="Consolas"/>
                <a:ea typeface="Consolas"/>
                <a:cs typeface="Consolas"/>
                <a:sym typeface="Consolas"/>
              </a:rPr>
              <a:t>({</a:t>
            </a:r>
            <a:endParaRPr b="0" sz="1400">
              <a:solidFill>
                <a:srgbClr val="D4D4D4"/>
              </a:solidFill>
              <a:latin typeface="Consolas"/>
              <a:ea typeface="Consolas"/>
              <a:cs typeface="Consolas"/>
              <a:sym typeface="Consolas"/>
            </a:endParaRPr>
          </a:p>
          <a:p>
            <a:pPr indent="0" lvl="0" marL="1371600" rtl="0" algn="l">
              <a:lnSpc>
                <a:spcPct val="115000"/>
              </a:lnSpc>
              <a:spcBef>
                <a:spcPts val="0"/>
              </a:spcBef>
              <a:spcAft>
                <a:spcPts val="0"/>
              </a:spcAft>
              <a:buNone/>
            </a:pPr>
            <a:r>
              <a:rPr b="0" lang="en" sz="1400">
                <a:solidFill>
                  <a:srgbClr val="D4D4D4"/>
                </a:solidFill>
                <a:latin typeface="Consolas"/>
                <a:ea typeface="Consolas"/>
                <a:cs typeface="Consolas"/>
                <a:sym typeface="Consolas"/>
              </a:rPr>
              <a:t>   </a:t>
            </a:r>
            <a:r>
              <a:rPr b="0" lang="en" sz="1400">
                <a:solidFill>
                  <a:srgbClr val="9CDCFE"/>
                </a:solidFill>
                <a:latin typeface="Consolas"/>
                <a:ea typeface="Consolas"/>
                <a:cs typeface="Consolas"/>
                <a:sym typeface="Consolas"/>
              </a:rPr>
              <a:t>url:</a:t>
            </a:r>
            <a:r>
              <a:rPr b="0" lang="en" sz="1400">
                <a:solidFill>
                  <a:srgbClr val="D4D4D4"/>
                </a:solidFill>
                <a:latin typeface="Consolas"/>
                <a:ea typeface="Consolas"/>
                <a:cs typeface="Consolas"/>
                <a:sym typeface="Consolas"/>
              </a:rPr>
              <a:t> </a:t>
            </a:r>
            <a:r>
              <a:rPr b="0" lang="en" sz="1400">
                <a:solidFill>
                  <a:srgbClr val="9CDCFE"/>
                </a:solidFill>
                <a:latin typeface="Consolas"/>
                <a:ea typeface="Consolas"/>
                <a:cs typeface="Consolas"/>
                <a:sym typeface="Consolas"/>
              </a:rPr>
              <a:t>url</a:t>
            </a:r>
            <a:r>
              <a:rPr b="0" lang="en" sz="1400">
                <a:solidFill>
                  <a:srgbClr val="D4D4D4"/>
                </a:solidFill>
                <a:latin typeface="Consolas"/>
                <a:ea typeface="Consolas"/>
                <a:cs typeface="Consolas"/>
                <a:sym typeface="Consolas"/>
              </a:rPr>
              <a:t>,</a:t>
            </a:r>
            <a:endParaRPr b="0" sz="1400">
              <a:solidFill>
                <a:srgbClr val="D4D4D4"/>
              </a:solidFill>
              <a:latin typeface="Consolas"/>
              <a:ea typeface="Consolas"/>
              <a:cs typeface="Consolas"/>
              <a:sym typeface="Consolas"/>
            </a:endParaRPr>
          </a:p>
          <a:p>
            <a:pPr indent="0" lvl="0" marL="1371600" rtl="0" algn="l">
              <a:lnSpc>
                <a:spcPct val="115000"/>
              </a:lnSpc>
              <a:spcBef>
                <a:spcPts val="0"/>
              </a:spcBef>
              <a:spcAft>
                <a:spcPts val="0"/>
              </a:spcAft>
              <a:buNone/>
            </a:pPr>
            <a:r>
              <a:rPr b="0" lang="en" sz="1400">
                <a:solidFill>
                  <a:srgbClr val="D4D4D4"/>
                </a:solidFill>
                <a:latin typeface="Consolas"/>
                <a:ea typeface="Consolas"/>
                <a:cs typeface="Consolas"/>
                <a:sym typeface="Consolas"/>
              </a:rPr>
              <a:t>   </a:t>
            </a:r>
            <a:r>
              <a:rPr b="0" lang="en" sz="1400">
                <a:solidFill>
                  <a:srgbClr val="9CDCFE"/>
                </a:solidFill>
                <a:latin typeface="Consolas"/>
                <a:ea typeface="Consolas"/>
                <a:cs typeface="Consolas"/>
                <a:sym typeface="Consolas"/>
              </a:rPr>
              <a:t>method:</a:t>
            </a:r>
            <a:r>
              <a:rPr b="0" lang="en" sz="1400">
                <a:solidFill>
                  <a:srgbClr val="D4D4D4"/>
                </a:solidFill>
                <a:latin typeface="Consolas"/>
                <a:ea typeface="Consolas"/>
                <a:cs typeface="Consolas"/>
                <a:sym typeface="Consolas"/>
              </a:rPr>
              <a:t> </a:t>
            </a:r>
            <a:r>
              <a:rPr b="0" lang="en" sz="1400">
                <a:solidFill>
                  <a:srgbClr val="6A9955"/>
                </a:solidFill>
                <a:latin typeface="Consolas"/>
                <a:ea typeface="Consolas"/>
                <a:cs typeface="Consolas"/>
                <a:sym typeface="Consolas"/>
              </a:rPr>
              <a:t>// GET, POST, PUT, DELETE to API</a:t>
            </a:r>
            <a:endParaRPr b="0" sz="1400">
              <a:solidFill>
                <a:srgbClr val="6A9955"/>
              </a:solidFill>
              <a:latin typeface="Consolas"/>
              <a:ea typeface="Consolas"/>
              <a:cs typeface="Consolas"/>
              <a:sym typeface="Consolas"/>
            </a:endParaRPr>
          </a:p>
          <a:p>
            <a:pPr indent="0" lvl="0" marL="1371600" rtl="0" algn="l">
              <a:lnSpc>
                <a:spcPct val="115000"/>
              </a:lnSpc>
              <a:spcBef>
                <a:spcPts val="0"/>
              </a:spcBef>
              <a:spcAft>
                <a:spcPts val="0"/>
              </a:spcAft>
              <a:buNone/>
            </a:pPr>
            <a:r>
              <a:rPr b="0" lang="en" sz="1400">
                <a:solidFill>
                  <a:srgbClr val="D4D4D4"/>
                </a:solidFill>
                <a:latin typeface="Consolas"/>
                <a:ea typeface="Consolas"/>
                <a:cs typeface="Consolas"/>
                <a:sym typeface="Consolas"/>
              </a:rPr>
              <a:t>})</a:t>
            </a:r>
            <a:endParaRPr b="0" sz="1400">
              <a:solidFill>
                <a:srgbClr val="D4D4D4"/>
              </a:solidFill>
              <a:latin typeface="Consolas"/>
              <a:ea typeface="Consolas"/>
              <a:cs typeface="Consolas"/>
              <a:sym typeface="Consolas"/>
            </a:endParaRPr>
          </a:p>
          <a:p>
            <a:pPr indent="0" lvl="0" marL="1371600" rtl="0" algn="l">
              <a:lnSpc>
                <a:spcPct val="115000"/>
              </a:lnSpc>
              <a:spcBef>
                <a:spcPts val="0"/>
              </a:spcBef>
              <a:spcAft>
                <a:spcPts val="0"/>
              </a:spcAft>
              <a:buNone/>
            </a:pPr>
            <a:r>
              <a:rPr b="0" lang="en" sz="1400">
                <a:solidFill>
                  <a:srgbClr val="D4D4D4"/>
                </a:solidFill>
                <a:latin typeface="Consolas"/>
                <a:ea typeface="Consolas"/>
                <a:cs typeface="Consolas"/>
                <a:sym typeface="Consolas"/>
              </a:rPr>
              <a:t>.</a:t>
            </a:r>
            <a:r>
              <a:rPr b="0" lang="en" sz="1400">
                <a:solidFill>
                  <a:srgbClr val="DCDCAA"/>
                </a:solidFill>
                <a:latin typeface="Consolas"/>
                <a:ea typeface="Consolas"/>
                <a:cs typeface="Consolas"/>
                <a:sym typeface="Consolas"/>
              </a:rPr>
              <a:t>done</a:t>
            </a:r>
            <a:r>
              <a:rPr b="0" lang="en" sz="1400">
                <a:solidFill>
                  <a:srgbClr val="D4D4D4"/>
                </a:solidFill>
                <a:latin typeface="Consolas"/>
                <a:ea typeface="Consolas"/>
                <a:cs typeface="Consolas"/>
                <a:sym typeface="Consolas"/>
              </a:rPr>
              <a:t>(</a:t>
            </a:r>
            <a:r>
              <a:rPr b="0" lang="en" sz="1400">
                <a:solidFill>
                  <a:srgbClr val="569CD6"/>
                </a:solidFill>
                <a:latin typeface="Consolas"/>
                <a:ea typeface="Consolas"/>
                <a:cs typeface="Consolas"/>
                <a:sym typeface="Consolas"/>
              </a:rPr>
              <a:t>function</a:t>
            </a:r>
            <a:r>
              <a:rPr b="0" lang="en" sz="1400">
                <a:solidFill>
                  <a:srgbClr val="D4D4D4"/>
                </a:solidFill>
                <a:latin typeface="Consolas"/>
                <a:ea typeface="Consolas"/>
                <a:cs typeface="Consolas"/>
                <a:sym typeface="Consolas"/>
              </a:rPr>
              <a:t>(</a:t>
            </a:r>
            <a:r>
              <a:rPr b="0" lang="en" sz="1400">
                <a:solidFill>
                  <a:srgbClr val="9CDCFE"/>
                </a:solidFill>
                <a:latin typeface="Consolas"/>
                <a:ea typeface="Consolas"/>
                <a:cs typeface="Consolas"/>
                <a:sym typeface="Consolas"/>
              </a:rPr>
              <a:t>data</a:t>
            </a:r>
            <a:r>
              <a:rPr b="0" lang="en" sz="1400">
                <a:solidFill>
                  <a:srgbClr val="D4D4D4"/>
                </a:solidFill>
                <a:latin typeface="Consolas"/>
                <a:ea typeface="Consolas"/>
                <a:cs typeface="Consolas"/>
                <a:sym typeface="Consolas"/>
              </a:rPr>
              <a:t>){</a:t>
            </a:r>
            <a:endParaRPr b="0" sz="1400">
              <a:solidFill>
                <a:srgbClr val="D4D4D4"/>
              </a:solidFill>
              <a:latin typeface="Consolas"/>
              <a:ea typeface="Consolas"/>
              <a:cs typeface="Consolas"/>
              <a:sym typeface="Consolas"/>
            </a:endParaRPr>
          </a:p>
          <a:p>
            <a:pPr indent="0" lvl="0" marL="1371600" rtl="0" algn="l">
              <a:lnSpc>
                <a:spcPct val="115000"/>
              </a:lnSpc>
              <a:spcBef>
                <a:spcPts val="0"/>
              </a:spcBef>
              <a:spcAft>
                <a:spcPts val="0"/>
              </a:spcAft>
              <a:buNone/>
            </a:pPr>
            <a:r>
              <a:rPr b="0" lang="en" sz="1400">
                <a:solidFill>
                  <a:srgbClr val="D4D4D4"/>
                </a:solidFill>
                <a:latin typeface="Consolas"/>
                <a:ea typeface="Consolas"/>
                <a:cs typeface="Consolas"/>
                <a:sym typeface="Consolas"/>
              </a:rPr>
              <a:t>   </a:t>
            </a:r>
            <a:r>
              <a:rPr b="0" lang="en" sz="1400">
                <a:solidFill>
                  <a:srgbClr val="6A9955"/>
                </a:solidFill>
                <a:latin typeface="Consolas"/>
                <a:ea typeface="Consolas"/>
                <a:cs typeface="Consolas"/>
                <a:sym typeface="Consolas"/>
              </a:rPr>
              <a:t>// do something with the data received from API</a:t>
            </a:r>
            <a:endParaRPr b="0" sz="1400">
              <a:solidFill>
                <a:srgbClr val="6A9955"/>
              </a:solidFill>
              <a:latin typeface="Consolas"/>
              <a:ea typeface="Consolas"/>
              <a:cs typeface="Consolas"/>
              <a:sym typeface="Consolas"/>
            </a:endParaRPr>
          </a:p>
          <a:p>
            <a:pPr indent="0" lvl="0" marL="1371600" rtl="0" algn="l">
              <a:lnSpc>
                <a:spcPct val="115000"/>
              </a:lnSpc>
              <a:spcBef>
                <a:spcPts val="0"/>
              </a:spcBef>
              <a:spcAft>
                <a:spcPts val="0"/>
              </a:spcAft>
              <a:buNone/>
            </a:pPr>
            <a:r>
              <a:rPr b="0" lang="en" sz="1400">
                <a:solidFill>
                  <a:srgbClr val="D4D4D4"/>
                </a:solidFill>
                <a:latin typeface="Consolas"/>
                <a:ea typeface="Consolas"/>
                <a:cs typeface="Consolas"/>
                <a:sym typeface="Consolas"/>
              </a:rPr>
              <a:t>})</a:t>
            </a:r>
            <a:endParaRPr b="0" sz="1400">
              <a:solidFill>
                <a:srgbClr val="D4D4D4"/>
              </a:solidFill>
              <a:latin typeface="Consolas"/>
              <a:ea typeface="Consolas"/>
              <a:cs typeface="Consolas"/>
              <a:sym typeface="Consolas"/>
            </a:endParaRPr>
          </a:p>
          <a:p>
            <a:pPr indent="0" lvl="0" marL="1371600" rtl="0" algn="l">
              <a:lnSpc>
                <a:spcPct val="115000"/>
              </a:lnSpc>
              <a:spcBef>
                <a:spcPts val="0"/>
              </a:spcBef>
              <a:spcAft>
                <a:spcPts val="0"/>
              </a:spcAft>
              <a:buNone/>
            </a:pPr>
            <a:r>
              <a:rPr b="0" lang="en" sz="1400">
                <a:solidFill>
                  <a:srgbClr val="D4D4D4"/>
                </a:solidFill>
                <a:latin typeface="Consolas"/>
                <a:ea typeface="Consolas"/>
                <a:cs typeface="Consolas"/>
                <a:sym typeface="Consolas"/>
              </a:rPr>
              <a:t>.</a:t>
            </a:r>
            <a:r>
              <a:rPr b="0" lang="en" sz="1400">
                <a:solidFill>
                  <a:srgbClr val="DCDCAA"/>
                </a:solidFill>
                <a:latin typeface="Consolas"/>
                <a:ea typeface="Consolas"/>
                <a:cs typeface="Consolas"/>
                <a:sym typeface="Consolas"/>
              </a:rPr>
              <a:t>fail</a:t>
            </a:r>
            <a:r>
              <a:rPr b="0" lang="en" sz="1400">
                <a:solidFill>
                  <a:srgbClr val="D4D4D4"/>
                </a:solidFill>
                <a:latin typeface="Consolas"/>
                <a:ea typeface="Consolas"/>
                <a:cs typeface="Consolas"/>
                <a:sym typeface="Consolas"/>
              </a:rPr>
              <a:t>(</a:t>
            </a:r>
            <a:r>
              <a:rPr b="0" lang="en" sz="1400">
                <a:solidFill>
                  <a:srgbClr val="569CD6"/>
                </a:solidFill>
                <a:latin typeface="Consolas"/>
                <a:ea typeface="Consolas"/>
                <a:cs typeface="Consolas"/>
                <a:sym typeface="Consolas"/>
              </a:rPr>
              <a:t>function</a:t>
            </a:r>
            <a:r>
              <a:rPr b="0" lang="en" sz="1400">
                <a:solidFill>
                  <a:srgbClr val="D4D4D4"/>
                </a:solidFill>
                <a:latin typeface="Consolas"/>
                <a:ea typeface="Consolas"/>
                <a:cs typeface="Consolas"/>
                <a:sym typeface="Consolas"/>
              </a:rPr>
              <a:t>(</a:t>
            </a:r>
            <a:r>
              <a:rPr b="0" lang="en" sz="1400">
                <a:solidFill>
                  <a:srgbClr val="9CDCFE"/>
                </a:solidFill>
                <a:latin typeface="Consolas"/>
                <a:ea typeface="Consolas"/>
                <a:cs typeface="Consolas"/>
                <a:sym typeface="Consolas"/>
              </a:rPr>
              <a:t>error</a:t>
            </a:r>
            <a:r>
              <a:rPr b="0" lang="en" sz="1400">
                <a:solidFill>
                  <a:srgbClr val="D4D4D4"/>
                </a:solidFill>
                <a:latin typeface="Consolas"/>
                <a:ea typeface="Consolas"/>
                <a:cs typeface="Consolas"/>
                <a:sym typeface="Consolas"/>
              </a:rPr>
              <a:t>){</a:t>
            </a:r>
            <a:endParaRPr b="0" sz="1400">
              <a:solidFill>
                <a:srgbClr val="D4D4D4"/>
              </a:solidFill>
              <a:latin typeface="Consolas"/>
              <a:ea typeface="Consolas"/>
              <a:cs typeface="Consolas"/>
              <a:sym typeface="Consolas"/>
            </a:endParaRPr>
          </a:p>
          <a:p>
            <a:pPr indent="0" lvl="0" marL="1371600" rtl="0" algn="l">
              <a:lnSpc>
                <a:spcPct val="115000"/>
              </a:lnSpc>
              <a:spcBef>
                <a:spcPts val="0"/>
              </a:spcBef>
              <a:spcAft>
                <a:spcPts val="0"/>
              </a:spcAft>
              <a:buNone/>
            </a:pPr>
            <a:r>
              <a:rPr b="0" lang="en" sz="1400">
                <a:solidFill>
                  <a:srgbClr val="D4D4D4"/>
                </a:solidFill>
                <a:latin typeface="Consolas"/>
                <a:ea typeface="Consolas"/>
                <a:cs typeface="Consolas"/>
                <a:sym typeface="Consolas"/>
              </a:rPr>
              <a:t>   </a:t>
            </a:r>
            <a:r>
              <a:rPr b="0" lang="en" sz="1400">
                <a:solidFill>
                  <a:srgbClr val="6A9955"/>
                </a:solidFill>
                <a:latin typeface="Consolas"/>
                <a:ea typeface="Consolas"/>
                <a:cs typeface="Consolas"/>
                <a:sym typeface="Consolas"/>
              </a:rPr>
              <a:t>// do something if there is an error from API</a:t>
            </a:r>
            <a:endParaRPr b="0" sz="1400">
              <a:solidFill>
                <a:srgbClr val="6A9955"/>
              </a:solidFill>
              <a:latin typeface="Consolas"/>
              <a:ea typeface="Consolas"/>
              <a:cs typeface="Consolas"/>
              <a:sym typeface="Consolas"/>
            </a:endParaRPr>
          </a:p>
          <a:p>
            <a:pPr indent="0" lvl="0" marL="1371600" rtl="0" algn="l">
              <a:lnSpc>
                <a:spcPct val="115000"/>
              </a:lnSpc>
              <a:spcBef>
                <a:spcPts val="0"/>
              </a:spcBef>
              <a:spcAft>
                <a:spcPts val="0"/>
              </a:spcAft>
              <a:buNone/>
            </a:pPr>
            <a:r>
              <a:rPr b="0" lang="en" sz="1400">
                <a:solidFill>
                  <a:srgbClr val="D4D4D4"/>
                </a:solidFill>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77"/>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3100">
                <a:solidFill>
                  <a:srgbClr val="FF9900"/>
                </a:solidFill>
                <a:latin typeface="Consolas"/>
                <a:ea typeface="Consolas"/>
                <a:cs typeface="Consolas"/>
                <a:sym typeface="Consolas"/>
              </a:rPr>
              <a:t>Bootstrap</a:t>
            </a:r>
            <a:endParaRPr b="0" sz="3100">
              <a:solidFill>
                <a:srgbClr val="FF9900"/>
              </a:solidFill>
              <a:latin typeface="Consolas"/>
              <a:ea typeface="Consolas"/>
              <a:cs typeface="Consolas"/>
              <a:sym typeface="Consolas"/>
            </a:endParaRPr>
          </a:p>
          <a:p>
            <a:pPr indent="0" lvl="0" marL="0" rtl="0" algn="ctr">
              <a:spcBef>
                <a:spcPts val="0"/>
              </a:spcBef>
              <a:spcAft>
                <a:spcPts val="0"/>
              </a:spcAft>
              <a:buNone/>
            </a:pPr>
            <a:r>
              <a:rPr b="0" lang="en" sz="3100">
                <a:solidFill>
                  <a:srgbClr val="FF9900"/>
                </a:solidFill>
                <a:latin typeface="Consolas"/>
                <a:ea typeface="Consolas"/>
                <a:cs typeface="Consolas"/>
                <a:sym typeface="Consolas"/>
              </a:rPr>
              <a:t>DOM Manipulation</a:t>
            </a:r>
            <a:endParaRPr b="0" sz="3100">
              <a:solidFill>
                <a:srgbClr val="FF9900"/>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115"/>
          <p:cNvSpPr txBox="1"/>
          <p:nvPr>
            <p:ph type="title"/>
          </p:nvPr>
        </p:nvSpPr>
        <p:spPr>
          <a:xfrm>
            <a:off x="311700" y="203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Operators</a:t>
            </a:r>
            <a:endParaRPr/>
          </a:p>
        </p:txBody>
      </p:sp>
      <p:sp>
        <p:nvSpPr>
          <p:cNvPr id="467" name="Google Shape;467;p115"/>
          <p:cNvSpPr txBox="1"/>
          <p:nvPr>
            <p:ph idx="1" type="body"/>
          </p:nvPr>
        </p:nvSpPr>
        <p:spPr>
          <a:xfrm>
            <a:off x="311700" y="588775"/>
            <a:ext cx="4711800" cy="3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 - </a:t>
            </a:r>
            <a:r>
              <a:rPr lang="en"/>
              <a:t>a symbol that is used to perform an operation</a:t>
            </a:r>
            <a:endParaRPr/>
          </a:p>
          <a:p>
            <a:pPr indent="0" lvl="0" marL="0" rtl="0" algn="l">
              <a:spcBef>
                <a:spcPts val="1600"/>
              </a:spcBef>
              <a:spcAft>
                <a:spcPts val="0"/>
              </a:spcAft>
              <a:buNone/>
            </a:pPr>
            <a:r>
              <a:rPr lang="en"/>
              <a:t>Unary Operators (single argument)</a:t>
            </a:r>
            <a:endParaRPr/>
          </a:p>
          <a:p>
            <a:pPr indent="0" lvl="0" marL="0" rtl="0" algn="l">
              <a:lnSpc>
                <a:spcPct val="135714"/>
              </a:lnSpc>
              <a:spcBef>
                <a:spcPts val="1600"/>
              </a:spcBef>
              <a:spcAft>
                <a:spcPts val="0"/>
              </a:spcAft>
              <a:buNone/>
            </a:pPr>
            <a:r>
              <a:rPr lang="en" sz="1050">
                <a:solidFill>
                  <a:srgbClr val="9CDCFE"/>
                </a:solidFill>
              </a:rPr>
              <a:t>++</a:t>
            </a:r>
            <a:r>
              <a:rPr lang="en" sz="1050">
                <a:solidFill>
                  <a:schemeClr val="dk1"/>
                </a:solidFill>
              </a:rPr>
              <a:t> — Increment numbers</a:t>
            </a:r>
            <a:endParaRPr sz="1050">
              <a:solidFill>
                <a:schemeClr val="dk1"/>
              </a:solidFill>
            </a:endParaRPr>
          </a:p>
          <a:p>
            <a:pPr indent="0" lvl="0" marL="0" rtl="0" algn="l">
              <a:lnSpc>
                <a:spcPct val="135714"/>
              </a:lnSpc>
              <a:spcBef>
                <a:spcPts val="0"/>
              </a:spcBef>
              <a:spcAft>
                <a:spcPts val="0"/>
              </a:spcAft>
              <a:buNone/>
            </a:pPr>
            <a:r>
              <a:rPr lang="en" sz="1050">
                <a:solidFill>
                  <a:srgbClr val="9CDCFE"/>
                </a:solidFill>
              </a:rPr>
              <a:t>--</a:t>
            </a:r>
            <a:r>
              <a:rPr lang="en" sz="1050">
                <a:solidFill>
                  <a:schemeClr val="dk1"/>
                </a:solidFill>
              </a:rPr>
              <a:t> — Decrement numbers</a:t>
            </a:r>
            <a:endParaRPr sz="1050">
              <a:solidFill>
                <a:schemeClr val="dk1"/>
              </a:solidFill>
            </a:endParaRPr>
          </a:p>
          <a:p>
            <a:pPr indent="0" lvl="0" marL="0" rtl="0" algn="l">
              <a:lnSpc>
                <a:spcPct val="135714"/>
              </a:lnSpc>
              <a:spcBef>
                <a:spcPts val="0"/>
              </a:spcBef>
              <a:spcAft>
                <a:spcPts val="0"/>
              </a:spcAft>
              <a:buNone/>
            </a:pPr>
            <a:r>
              <a:rPr lang="en" sz="1050">
                <a:solidFill>
                  <a:srgbClr val="9CDCFE"/>
                </a:solidFill>
              </a:rPr>
              <a:t>typeof var1 </a:t>
            </a:r>
            <a:r>
              <a:rPr lang="en" sz="1050">
                <a:solidFill>
                  <a:schemeClr val="dk1"/>
                </a:solidFill>
              </a:rPr>
              <a:t>—</a:t>
            </a:r>
            <a:r>
              <a:rPr lang="en" sz="1050">
                <a:solidFill>
                  <a:srgbClr val="FFFFFF"/>
                </a:solidFill>
              </a:rPr>
              <a:t> tests for the data type of var1</a:t>
            </a:r>
            <a:endParaRPr sz="1050"/>
          </a:p>
          <a:p>
            <a:pPr indent="0" lvl="0" marL="0" rtl="0" algn="l">
              <a:lnSpc>
                <a:spcPct val="135714"/>
              </a:lnSpc>
              <a:spcBef>
                <a:spcPts val="0"/>
              </a:spcBef>
              <a:spcAft>
                <a:spcPts val="0"/>
              </a:spcAft>
              <a:buNone/>
            </a:pPr>
            <a:r>
              <a:t/>
            </a:r>
            <a:endParaRPr sz="1050">
              <a:latin typeface="Consolas"/>
              <a:ea typeface="Consolas"/>
              <a:cs typeface="Consolas"/>
              <a:sym typeface="Consolas"/>
            </a:endParaRPr>
          </a:p>
          <a:p>
            <a:pPr indent="0" lvl="0" marL="0" rtl="0" algn="l">
              <a:spcBef>
                <a:spcPts val="0"/>
              </a:spcBef>
              <a:spcAft>
                <a:spcPts val="0"/>
              </a:spcAft>
              <a:buNone/>
            </a:pPr>
            <a:r>
              <a:rPr lang="en"/>
              <a:t>Binary Operators</a:t>
            </a:r>
            <a:endParaRPr/>
          </a:p>
          <a:p>
            <a:pPr indent="0" lvl="0" marL="0" rtl="0" algn="l">
              <a:lnSpc>
                <a:spcPct val="135714"/>
              </a:lnSpc>
              <a:spcBef>
                <a:spcPts val="1600"/>
              </a:spcBef>
              <a:spcAft>
                <a:spcPts val="0"/>
              </a:spcAft>
              <a:buNone/>
            </a:pPr>
            <a:r>
              <a:rPr lang="en" sz="1050">
                <a:solidFill>
                  <a:srgbClr val="9CDCFE"/>
                </a:solidFill>
              </a:rPr>
              <a:t>+</a:t>
            </a:r>
            <a:r>
              <a:rPr lang="en" sz="1050">
                <a:solidFill>
                  <a:srgbClr val="FFFFFF"/>
                </a:solidFill>
              </a:rPr>
              <a:t> — Addition</a:t>
            </a:r>
            <a:endParaRPr sz="1050">
              <a:solidFill>
                <a:srgbClr val="FFFFFF"/>
              </a:solidFill>
            </a:endParaRPr>
          </a:p>
          <a:p>
            <a:pPr indent="0" lvl="0" marL="0" rtl="0" algn="l">
              <a:lnSpc>
                <a:spcPct val="135714"/>
              </a:lnSpc>
              <a:spcBef>
                <a:spcPts val="0"/>
              </a:spcBef>
              <a:spcAft>
                <a:spcPts val="0"/>
              </a:spcAft>
              <a:buNone/>
            </a:pPr>
            <a:r>
              <a:rPr lang="en" sz="1050">
                <a:solidFill>
                  <a:srgbClr val="9CDCFE"/>
                </a:solidFill>
              </a:rPr>
              <a:t>-</a:t>
            </a:r>
            <a:r>
              <a:rPr lang="en" sz="1050">
                <a:solidFill>
                  <a:srgbClr val="FFFFFF"/>
                </a:solidFill>
              </a:rPr>
              <a:t> — Subtraction</a:t>
            </a:r>
            <a:endParaRPr sz="1050">
              <a:solidFill>
                <a:srgbClr val="FFFFFF"/>
              </a:solidFill>
            </a:endParaRPr>
          </a:p>
          <a:p>
            <a:pPr indent="0" lvl="0" marL="0" rtl="0" algn="l">
              <a:lnSpc>
                <a:spcPct val="135714"/>
              </a:lnSpc>
              <a:spcBef>
                <a:spcPts val="0"/>
              </a:spcBef>
              <a:spcAft>
                <a:spcPts val="0"/>
              </a:spcAft>
              <a:buNone/>
            </a:pPr>
            <a:r>
              <a:rPr lang="en" sz="1050">
                <a:solidFill>
                  <a:srgbClr val="9CDCFE"/>
                </a:solidFill>
              </a:rPr>
              <a:t>*</a:t>
            </a:r>
            <a:r>
              <a:rPr lang="en" sz="1050">
                <a:solidFill>
                  <a:srgbClr val="FFFFFF"/>
                </a:solidFill>
              </a:rPr>
              <a:t> — Multiplication</a:t>
            </a:r>
            <a:endParaRPr sz="1050">
              <a:solidFill>
                <a:srgbClr val="FFFFFF"/>
              </a:solidFill>
            </a:endParaRPr>
          </a:p>
          <a:p>
            <a:pPr indent="0" lvl="0" marL="0" rtl="0" algn="l">
              <a:lnSpc>
                <a:spcPct val="135714"/>
              </a:lnSpc>
              <a:spcBef>
                <a:spcPts val="0"/>
              </a:spcBef>
              <a:spcAft>
                <a:spcPts val="0"/>
              </a:spcAft>
              <a:buNone/>
            </a:pPr>
            <a:r>
              <a:rPr lang="en" sz="1050">
                <a:solidFill>
                  <a:srgbClr val="9CDCFE"/>
                </a:solidFill>
              </a:rPr>
              <a:t>/</a:t>
            </a:r>
            <a:r>
              <a:rPr lang="en" sz="1050">
                <a:solidFill>
                  <a:srgbClr val="FFFFFF"/>
                </a:solidFill>
              </a:rPr>
              <a:t> — Division</a:t>
            </a:r>
            <a:endParaRPr sz="1050">
              <a:solidFill>
                <a:srgbClr val="FFFFFF"/>
              </a:solidFill>
            </a:endParaRPr>
          </a:p>
          <a:p>
            <a:pPr indent="0" lvl="0" marL="0" rtl="0" algn="l">
              <a:lnSpc>
                <a:spcPct val="135714"/>
              </a:lnSpc>
              <a:spcBef>
                <a:spcPts val="0"/>
              </a:spcBef>
              <a:spcAft>
                <a:spcPts val="0"/>
              </a:spcAft>
              <a:buNone/>
            </a:pPr>
            <a:r>
              <a:rPr lang="en" sz="1050">
                <a:solidFill>
                  <a:srgbClr val="9CDCFE"/>
                </a:solidFill>
              </a:rPr>
              <a:t>(...)</a:t>
            </a:r>
            <a:r>
              <a:rPr lang="en" sz="1050">
                <a:solidFill>
                  <a:srgbClr val="FFFFFF"/>
                </a:solidFill>
              </a:rPr>
              <a:t> — Grouping operator, operations within brackets are executed earlier than those outside</a:t>
            </a:r>
            <a:endParaRPr sz="1050">
              <a:solidFill>
                <a:srgbClr val="FFFFFF"/>
              </a:solidFill>
            </a:endParaRPr>
          </a:p>
          <a:p>
            <a:pPr indent="0" lvl="0" marL="0" rtl="0" algn="l">
              <a:lnSpc>
                <a:spcPct val="135714"/>
              </a:lnSpc>
              <a:spcBef>
                <a:spcPts val="0"/>
              </a:spcBef>
              <a:spcAft>
                <a:spcPts val="0"/>
              </a:spcAft>
              <a:buNone/>
            </a:pPr>
            <a:r>
              <a:rPr lang="en" sz="1050">
                <a:solidFill>
                  <a:srgbClr val="9CDCFE"/>
                </a:solidFill>
              </a:rPr>
              <a:t>%</a:t>
            </a:r>
            <a:r>
              <a:rPr lang="en" sz="1050">
                <a:solidFill>
                  <a:srgbClr val="FFFFFF"/>
                </a:solidFill>
              </a:rPr>
              <a:t> — Modulus (remainder)</a:t>
            </a:r>
            <a:endParaRPr sz="1050">
              <a:solidFill>
                <a:srgbClr val="FFFFFF"/>
              </a:solidFill>
            </a:endParaRPr>
          </a:p>
          <a:p>
            <a:pPr indent="0" lvl="0" marL="0" rtl="0" algn="l">
              <a:spcBef>
                <a:spcPts val="0"/>
              </a:spcBef>
              <a:spcAft>
                <a:spcPts val="1600"/>
              </a:spcAft>
              <a:buNone/>
            </a:pPr>
            <a:r>
              <a:t/>
            </a:r>
            <a:endParaRPr/>
          </a:p>
        </p:txBody>
      </p:sp>
      <p:sp>
        <p:nvSpPr>
          <p:cNvPr id="468" name="Google Shape;468;p115"/>
          <p:cNvSpPr txBox="1"/>
          <p:nvPr>
            <p:ph idx="1" type="body"/>
          </p:nvPr>
        </p:nvSpPr>
        <p:spPr>
          <a:xfrm>
            <a:off x="5023475" y="298650"/>
            <a:ext cx="3808800" cy="45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r>
              <a:rPr lang="en"/>
              <a:t> Binary Operators</a:t>
            </a:r>
            <a:endParaRPr/>
          </a:p>
          <a:p>
            <a:pPr indent="0" lvl="0" marL="0" rtl="0" algn="l">
              <a:lnSpc>
                <a:spcPct val="135714"/>
              </a:lnSpc>
              <a:spcBef>
                <a:spcPts val="1600"/>
              </a:spcBef>
              <a:spcAft>
                <a:spcPts val="0"/>
              </a:spcAft>
              <a:buNone/>
            </a:pPr>
            <a:r>
              <a:rPr lang="en" sz="1050">
                <a:solidFill>
                  <a:srgbClr val="9CDCFE"/>
                </a:solidFill>
              </a:rPr>
              <a:t>==</a:t>
            </a:r>
            <a:r>
              <a:rPr lang="en" sz="1050">
                <a:solidFill>
                  <a:srgbClr val="FFFFFF"/>
                </a:solidFill>
              </a:rPr>
              <a:t>  — Equal to</a:t>
            </a:r>
            <a:endParaRPr sz="1050">
              <a:solidFill>
                <a:srgbClr val="FFFFFF"/>
              </a:solidFill>
            </a:endParaRPr>
          </a:p>
          <a:p>
            <a:pPr indent="0" lvl="0" marL="0" rtl="0" algn="l">
              <a:lnSpc>
                <a:spcPct val="135714"/>
              </a:lnSpc>
              <a:spcBef>
                <a:spcPts val="0"/>
              </a:spcBef>
              <a:spcAft>
                <a:spcPts val="0"/>
              </a:spcAft>
              <a:buNone/>
            </a:pPr>
            <a:r>
              <a:rPr lang="en" sz="1050">
                <a:solidFill>
                  <a:srgbClr val="9CDCFE"/>
                </a:solidFill>
              </a:rPr>
              <a:t>===</a:t>
            </a:r>
            <a:r>
              <a:rPr lang="en" sz="1050">
                <a:solidFill>
                  <a:srgbClr val="FFFFFF"/>
                </a:solidFill>
              </a:rPr>
              <a:t> — Equal value and equal type</a:t>
            </a:r>
            <a:endParaRPr sz="1050">
              <a:solidFill>
                <a:srgbClr val="FFFFFF"/>
              </a:solidFill>
            </a:endParaRPr>
          </a:p>
          <a:p>
            <a:pPr indent="0" lvl="0" marL="0" rtl="0" algn="l">
              <a:lnSpc>
                <a:spcPct val="135714"/>
              </a:lnSpc>
              <a:spcBef>
                <a:spcPts val="0"/>
              </a:spcBef>
              <a:spcAft>
                <a:spcPts val="0"/>
              </a:spcAft>
              <a:buNone/>
            </a:pPr>
            <a:r>
              <a:rPr lang="en" sz="1050">
                <a:solidFill>
                  <a:srgbClr val="9CDCFE"/>
                </a:solidFill>
              </a:rPr>
              <a:t>!=</a:t>
            </a:r>
            <a:r>
              <a:rPr lang="en" sz="1050">
                <a:solidFill>
                  <a:srgbClr val="FFFFFF"/>
                </a:solidFill>
              </a:rPr>
              <a:t>  — Not equal</a:t>
            </a:r>
            <a:endParaRPr sz="1050">
              <a:solidFill>
                <a:srgbClr val="FFFFFF"/>
              </a:solidFill>
            </a:endParaRPr>
          </a:p>
          <a:p>
            <a:pPr indent="0" lvl="0" marL="0" rtl="0" algn="l">
              <a:lnSpc>
                <a:spcPct val="135714"/>
              </a:lnSpc>
              <a:spcBef>
                <a:spcPts val="0"/>
              </a:spcBef>
              <a:spcAft>
                <a:spcPts val="0"/>
              </a:spcAft>
              <a:buNone/>
            </a:pPr>
            <a:r>
              <a:rPr lang="en" sz="1050">
                <a:solidFill>
                  <a:srgbClr val="9CDCFE"/>
                </a:solidFill>
              </a:rPr>
              <a:t>!==</a:t>
            </a:r>
            <a:r>
              <a:rPr lang="en" sz="1050">
                <a:solidFill>
                  <a:srgbClr val="FFFFFF"/>
                </a:solidFill>
              </a:rPr>
              <a:t> — Not equal value or not equal type</a:t>
            </a:r>
            <a:endParaRPr sz="1050">
              <a:solidFill>
                <a:srgbClr val="FFFFFF"/>
              </a:solidFill>
            </a:endParaRPr>
          </a:p>
          <a:p>
            <a:pPr indent="0" lvl="0" marL="0" rtl="0" algn="l">
              <a:lnSpc>
                <a:spcPct val="135714"/>
              </a:lnSpc>
              <a:spcBef>
                <a:spcPts val="0"/>
              </a:spcBef>
              <a:spcAft>
                <a:spcPts val="0"/>
              </a:spcAft>
              <a:buNone/>
            </a:pPr>
            <a:r>
              <a:rPr lang="en" sz="1050">
                <a:solidFill>
                  <a:srgbClr val="9CDCFE"/>
                </a:solidFill>
              </a:rPr>
              <a:t>&gt;   </a:t>
            </a:r>
            <a:r>
              <a:rPr lang="en" sz="1050">
                <a:solidFill>
                  <a:srgbClr val="FFFFFF"/>
                </a:solidFill>
              </a:rPr>
              <a:t>— Greater than</a:t>
            </a:r>
            <a:endParaRPr sz="1050">
              <a:solidFill>
                <a:srgbClr val="FFFFFF"/>
              </a:solidFill>
            </a:endParaRPr>
          </a:p>
          <a:p>
            <a:pPr indent="0" lvl="0" marL="0" rtl="0" algn="l">
              <a:lnSpc>
                <a:spcPct val="135714"/>
              </a:lnSpc>
              <a:spcBef>
                <a:spcPts val="0"/>
              </a:spcBef>
              <a:spcAft>
                <a:spcPts val="0"/>
              </a:spcAft>
              <a:buNone/>
            </a:pPr>
            <a:r>
              <a:rPr lang="en" sz="1050">
                <a:solidFill>
                  <a:srgbClr val="9CDCFE"/>
                </a:solidFill>
              </a:rPr>
              <a:t>&lt;   </a:t>
            </a:r>
            <a:r>
              <a:rPr lang="en" sz="1050">
                <a:solidFill>
                  <a:srgbClr val="FFFFFF"/>
                </a:solidFill>
              </a:rPr>
              <a:t>— Less than</a:t>
            </a:r>
            <a:endParaRPr sz="1050">
              <a:solidFill>
                <a:srgbClr val="FFFFFF"/>
              </a:solidFill>
            </a:endParaRPr>
          </a:p>
          <a:p>
            <a:pPr indent="0" lvl="0" marL="0" rtl="0" algn="l">
              <a:lnSpc>
                <a:spcPct val="135714"/>
              </a:lnSpc>
              <a:spcBef>
                <a:spcPts val="0"/>
              </a:spcBef>
              <a:spcAft>
                <a:spcPts val="0"/>
              </a:spcAft>
              <a:buNone/>
            </a:pPr>
            <a:r>
              <a:rPr lang="en" sz="1050">
                <a:solidFill>
                  <a:srgbClr val="9CDCFE"/>
                </a:solidFill>
              </a:rPr>
              <a:t>&gt;=</a:t>
            </a:r>
            <a:r>
              <a:rPr lang="en" sz="1050">
                <a:solidFill>
                  <a:srgbClr val="FFFFFF"/>
                </a:solidFill>
              </a:rPr>
              <a:t>  — Greater</a:t>
            </a:r>
            <a:r>
              <a:rPr lang="en" sz="1050"/>
              <a:t> than o</a:t>
            </a:r>
            <a:r>
              <a:rPr lang="en" sz="1050">
                <a:solidFill>
                  <a:srgbClr val="FFFFFF"/>
                </a:solidFill>
              </a:rPr>
              <a:t>r equal to</a:t>
            </a:r>
            <a:endParaRPr sz="1050">
              <a:solidFill>
                <a:srgbClr val="FFFFFF"/>
              </a:solidFill>
            </a:endParaRPr>
          </a:p>
          <a:p>
            <a:pPr indent="0" lvl="0" marL="0" rtl="0" algn="l">
              <a:lnSpc>
                <a:spcPct val="135714"/>
              </a:lnSpc>
              <a:spcBef>
                <a:spcPts val="0"/>
              </a:spcBef>
              <a:spcAft>
                <a:spcPts val="0"/>
              </a:spcAft>
              <a:buNone/>
            </a:pPr>
            <a:r>
              <a:rPr lang="en" sz="1050">
                <a:solidFill>
                  <a:srgbClr val="9CDCFE"/>
                </a:solidFill>
              </a:rPr>
              <a:t>&lt;=</a:t>
            </a:r>
            <a:r>
              <a:rPr lang="en" sz="1050">
                <a:solidFill>
                  <a:srgbClr val="FFFFFF"/>
                </a:solidFill>
              </a:rPr>
              <a:t>  — Less than or equal to</a:t>
            </a:r>
            <a:endParaRPr sz="1050">
              <a:solidFill>
                <a:srgbClr val="FFFFFF"/>
              </a:solidFill>
            </a:endParaRPr>
          </a:p>
          <a:p>
            <a:pPr indent="0" lvl="0" marL="0" rtl="0" algn="l">
              <a:lnSpc>
                <a:spcPct val="135714"/>
              </a:lnSpc>
              <a:spcBef>
                <a:spcPts val="0"/>
              </a:spcBef>
              <a:spcAft>
                <a:spcPts val="0"/>
              </a:spcAft>
              <a:buNone/>
            </a:pPr>
            <a:r>
              <a:t/>
            </a:r>
            <a:endParaRPr sz="1050">
              <a:solidFill>
                <a:srgbClr val="FFFFFF"/>
              </a:solidFill>
              <a:latin typeface="Consolas"/>
              <a:ea typeface="Consolas"/>
              <a:cs typeface="Consolas"/>
              <a:sym typeface="Consolas"/>
            </a:endParaRPr>
          </a:p>
          <a:p>
            <a:pPr indent="0" lvl="0" marL="0" marR="0" rtl="0" algn="l">
              <a:lnSpc>
                <a:spcPct val="135714"/>
              </a:lnSpc>
              <a:spcBef>
                <a:spcPts val="0"/>
              </a:spcBef>
              <a:spcAft>
                <a:spcPts val="0"/>
              </a:spcAft>
              <a:buNone/>
            </a:pPr>
            <a:r>
              <a:rPr lang="en">
                <a:solidFill>
                  <a:schemeClr val="dk1"/>
                </a:solidFill>
              </a:rPr>
              <a:t>Ternary Operators (3 args)</a:t>
            </a:r>
            <a:endParaRPr sz="1050">
              <a:solidFill>
                <a:srgbClr val="9CDCFE"/>
              </a:solidFill>
            </a:endParaRPr>
          </a:p>
          <a:p>
            <a:pPr indent="0" lvl="0" marL="0" marR="0" rtl="0" algn="l">
              <a:lnSpc>
                <a:spcPct val="135714"/>
              </a:lnSpc>
              <a:spcBef>
                <a:spcPts val="0"/>
              </a:spcBef>
              <a:spcAft>
                <a:spcPts val="0"/>
              </a:spcAft>
              <a:buNone/>
            </a:pPr>
            <a:r>
              <a:rPr lang="en" sz="1050">
                <a:solidFill>
                  <a:srgbClr val="9CDCFE"/>
                </a:solidFill>
              </a:rPr>
              <a:t>var test = testvar ?  if_true_var : if_false_var</a:t>
            </a:r>
            <a:endParaRPr sz="1050">
              <a:solidFill>
                <a:srgbClr val="9CDCFE"/>
              </a:solidFill>
            </a:endParaRPr>
          </a:p>
          <a:p>
            <a:pPr indent="0" lvl="0" marL="0" marR="0" rtl="0" algn="l">
              <a:lnSpc>
                <a:spcPct val="135714"/>
              </a:lnSpc>
              <a:spcBef>
                <a:spcPts val="0"/>
              </a:spcBef>
              <a:spcAft>
                <a:spcPts val="0"/>
              </a:spcAft>
              <a:buNone/>
            </a:pPr>
            <a:r>
              <a:t/>
            </a:r>
            <a:endParaRPr sz="1050">
              <a:solidFill>
                <a:srgbClr val="9CDCFE"/>
              </a:solidFill>
            </a:endParaRPr>
          </a:p>
          <a:p>
            <a:pPr indent="0" lvl="0" marL="0" rtl="0" algn="l">
              <a:spcBef>
                <a:spcPts val="0"/>
              </a:spcBef>
              <a:spcAft>
                <a:spcPts val="0"/>
              </a:spcAft>
              <a:buNone/>
            </a:pPr>
            <a:r>
              <a:rPr lang="en">
                <a:solidFill>
                  <a:schemeClr val="dk1"/>
                </a:solidFill>
              </a:rPr>
              <a:t>Logical Operators</a:t>
            </a:r>
            <a:endParaRPr>
              <a:solidFill>
                <a:schemeClr val="dk1"/>
              </a:solidFill>
            </a:endParaRPr>
          </a:p>
          <a:p>
            <a:pPr indent="0" lvl="0" marL="0" rtl="0" algn="l">
              <a:lnSpc>
                <a:spcPct val="135714"/>
              </a:lnSpc>
              <a:spcBef>
                <a:spcPts val="1600"/>
              </a:spcBef>
              <a:spcAft>
                <a:spcPts val="0"/>
              </a:spcAft>
              <a:buNone/>
            </a:pPr>
            <a:r>
              <a:rPr lang="en" sz="1050">
                <a:solidFill>
                  <a:srgbClr val="9CDCFE"/>
                </a:solidFill>
              </a:rPr>
              <a:t>&amp;&amp;</a:t>
            </a:r>
            <a:r>
              <a:rPr lang="en" sz="1050">
                <a:solidFill>
                  <a:srgbClr val="FFFFFF"/>
                </a:solidFill>
              </a:rPr>
              <a:t> — Logical and</a:t>
            </a:r>
            <a:endParaRPr sz="1050">
              <a:solidFill>
                <a:srgbClr val="FFFFFF"/>
              </a:solidFill>
            </a:endParaRPr>
          </a:p>
          <a:p>
            <a:pPr indent="0" lvl="0" marL="0" rtl="0" algn="l">
              <a:lnSpc>
                <a:spcPct val="135714"/>
              </a:lnSpc>
              <a:spcBef>
                <a:spcPts val="0"/>
              </a:spcBef>
              <a:spcAft>
                <a:spcPts val="0"/>
              </a:spcAft>
              <a:buNone/>
            </a:pPr>
            <a:r>
              <a:rPr lang="en" sz="1050">
                <a:solidFill>
                  <a:srgbClr val="9CDCFE"/>
                </a:solidFill>
              </a:rPr>
              <a:t>||</a:t>
            </a:r>
            <a:r>
              <a:rPr lang="en" sz="1050">
                <a:solidFill>
                  <a:srgbClr val="FFFFFF"/>
                </a:solidFill>
              </a:rPr>
              <a:t> — Logical or</a:t>
            </a:r>
            <a:endParaRPr sz="1050">
              <a:solidFill>
                <a:srgbClr val="FFFFFF"/>
              </a:solidFill>
            </a:endParaRPr>
          </a:p>
          <a:p>
            <a:pPr indent="0" lvl="0" marL="0" rtl="0" algn="l">
              <a:lnSpc>
                <a:spcPct val="135714"/>
              </a:lnSpc>
              <a:spcBef>
                <a:spcPts val="0"/>
              </a:spcBef>
              <a:spcAft>
                <a:spcPts val="0"/>
              </a:spcAft>
              <a:buNone/>
            </a:pPr>
            <a:r>
              <a:rPr lang="en" sz="1050">
                <a:solidFill>
                  <a:srgbClr val="9CDCFE"/>
                </a:solidFill>
              </a:rPr>
              <a:t>!</a:t>
            </a:r>
            <a:r>
              <a:rPr lang="en" sz="1050">
                <a:solidFill>
                  <a:srgbClr val="FFFFFF"/>
                </a:solidFill>
              </a:rPr>
              <a:t> — Logical not</a:t>
            </a:r>
            <a:endParaRPr sz="1050">
              <a:solidFill>
                <a:srgbClr val="9CDCFE"/>
              </a:solidFill>
            </a:endParaRPr>
          </a:p>
          <a:p>
            <a:pPr indent="0" lvl="0" marL="0" rtl="0" algn="l">
              <a:spcBef>
                <a:spcPts val="0"/>
              </a:spcBef>
              <a:spcAft>
                <a:spcPts val="1600"/>
              </a:spcAft>
              <a:buNone/>
            </a:pPr>
            <a:r>
              <a:t/>
            </a:r>
            <a:endParaRPr sz="1050">
              <a:solidFill>
                <a:srgbClr val="9CDCFE"/>
              </a:solidFill>
              <a:latin typeface="Consolas"/>
              <a:ea typeface="Consolas"/>
              <a:cs typeface="Consolas"/>
              <a:sym typeface="Consola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Bootstrap</a:t>
            </a:r>
            <a:endParaRPr/>
          </a:p>
        </p:txBody>
      </p:sp>
      <p:sp>
        <p:nvSpPr>
          <p:cNvPr id="877" name="Google Shape;877;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EFEFEF"/>
                </a:solidFill>
              </a:rPr>
              <a:t>How do you create a </a:t>
            </a:r>
            <a:r>
              <a:rPr lang="en">
                <a:solidFill>
                  <a:srgbClr val="4A86E8"/>
                </a:solidFill>
              </a:rPr>
              <a:t>navbar</a:t>
            </a:r>
            <a:r>
              <a:rPr lang="en">
                <a:solidFill>
                  <a:srgbClr val="EFEFEF"/>
                </a:solidFill>
              </a:rPr>
              <a:t> in Bootstrap?</a:t>
            </a:r>
            <a:endParaRPr>
              <a:solidFill>
                <a:srgbClr val="EFEFEF"/>
              </a:solidFill>
            </a:endParaRPr>
          </a:p>
          <a:p>
            <a:pPr indent="0" lvl="0" marL="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rgbClr val="A4C2F4"/>
              </a:buClr>
              <a:buSzPts val="1800"/>
              <a:buFont typeface="Consolas"/>
              <a:buChar char="●"/>
            </a:pPr>
            <a:r>
              <a:rPr b="0" lang="en" sz="1100">
                <a:solidFill>
                  <a:srgbClr val="A4C2F4"/>
                </a:solidFill>
                <a:uFill>
                  <a:noFill/>
                </a:uFill>
                <a:latin typeface="Consolas"/>
                <a:ea typeface="Consolas"/>
                <a:cs typeface="Consolas"/>
                <a:sym typeface="Consolas"/>
                <a:hlinkClick r:id="rId3"/>
              </a:rPr>
              <a:t>https://getbootstrap.com/docs/4.3/components/navbar/</a:t>
            </a:r>
            <a:endParaRPr b="0">
              <a:solidFill>
                <a:srgbClr val="A4C2F4"/>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rgbClr val="EFEFEF"/>
                </a:solidFill>
              </a:rPr>
              <a:t>How do you create </a:t>
            </a:r>
            <a:r>
              <a:rPr lang="en">
                <a:solidFill>
                  <a:srgbClr val="4A86E8"/>
                </a:solidFill>
              </a:rPr>
              <a:t>buttons</a:t>
            </a:r>
            <a:r>
              <a:rPr lang="en">
                <a:solidFill>
                  <a:srgbClr val="EFEFEF"/>
                </a:solidFill>
              </a:rPr>
              <a:t> in Bootstrap?</a:t>
            </a:r>
            <a:endParaRPr>
              <a:solidFill>
                <a:srgbClr val="EFEFEF"/>
              </a:solidFill>
            </a:endParaRPr>
          </a:p>
          <a:p>
            <a:pPr indent="0" lvl="0" marL="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rgbClr val="B6D7A8"/>
              </a:buClr>
              <a:buSzPts val="1800"/>
              <a:buChar char="●"/>
            </a:pPr>
            <a:r>
              <a:rPr b="0" lang="en" sz="1100">
                <a:solidFill>
                  <a:srgbClr val="A4C2F4"/>
                </a:solidFill>
                <a:uFill>
                  <a:noFill/>
                </a:uFill>
                <a:latin typeface="Consolas"/>
                <a:ea typeface="Consolas"/>
                <a:cs typeface="Consolas"/>
                <a:sym typeface="Consolas"/>
                <a:hlinkClick r:id="rId4"/>
              </a:rPr>
              <a:t>https://getbootstrap.com/docs/4.3/components/buttons/</a:t>
            </a:r>
            <a:endParaRPr b="0">
              <a:solidFill>
                <a:srgbClr val="B6D7A8"/>
              </a:solidFill>
            </a:endParaRPr>
          </a:p>
          <a:p>
            <a:pPr indent="0" lvl="0" marL="0" rtl="0" algn="l">
              <a:lnSpc>
                <a:spcPct val="100000"/>
              </a:lnSpc>
              <a:spcBef>
                <a:spcPts val="0"/>
              </a:spcBef>
              <a:spcAft>
                <a:spcPts val="0"/>
              </a:spcAft>
              <a:buNone/>
            </a:pPr>
            <a:r>
              <a:t/>
            </a:r>
            <a:endParaRPr b="0">
              <a:solidFill>
                <a:srgbClr val="B6D7A8"/>
              </a:solidFill>
            </a:endParaRPr>
          </a:p>
          <a:p>
            <a:pPr indent="0" lvl="0" marL="0" rtl="0" algn="l">
              <a:lnSpc>
                <a:spcPct val="100000"/>
              </a:lnSpc>
              <a:spcBef>
                <a:spcPts val="0"/>
              </a:spcBef>
              <a:spcAft>
                <a:spcPts val="0"/>
              </a:spcAft>
              <a:buNone/>
            </a:pPr>
            <a:r>
              <a:rPr b="0" lang="en">
                <a:solidFill>
                  <a:srgbClr val="EFEFEF"/>
                </a:solidFill>
              </a:rPr>
              <a:t>Mastering bootstrap is knowing which built-in classes to use.</a:t>
            </a:r>
            <a:endParaRPr>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Bootstrap</a:t>
            </a:r>
            <a:endParaRPr>
              <a:solidFill>
                <a:srgbClr val="9FC5E8"/>
              </a:solidFill>
            </a:endParaRPr>
          </a:p>
        </p:txBody>
      </p:sp>
      <p:sp>
        <p:nvSpPr>
          <p:cNvPr id="883" name="Google Shape;88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100000"/>
              </a:lnSpc>
              <a:spcBef>
                <a:spcPts val="1600"/>
              </a:spcBef>
              <a:spcAft>
                <a:spcPts val="0"/>
              </a:spcAft>
              <a:buClr>
                <a:schemeClr val="dk1"/>
              </a:buClr>
              <a:buSzPts val="1800"/>
              <a:buFont typeface="Proxima Nova"/>
              <a:buChar char="●"/>
            </a:pPr>
            <a:r>
              <a:rPr b="0" lang="en">
                <a:solidFill>
                  <a:schemeClr val="dk1"/>
                </a:solidFill>
              </a:rPr>
              <a:t>How many columns are used in the grid system?</a:t>
            </a:r>
            <a:endParaRPr b="0">
              <a:solidFill>
                <a:schemeClr val="dk1"/>
              </a:solidFill>
            </a:endParaRPr>
          </a:p>
          <a:p>
            <a:pPr indent="-342900" lvl="0" marL="457200" rtl="0" algn="l">
              <a:lnSpc>
                <a:spcPct val="100000"/>
              </a:lnSpc>
              <a:spcBef>
                <a:spcPts val="1000"/>
              </a:spcBef>
              <a:spcAft>
                <a:spcPts val="0"/>
              </a:spcAft>
              <a:buClr>
                <a:schemeClr val="dk1"/>
              </a:buClr>
              <a:buSzPts val="1800"/>
              <a:buFont typeface="Proxima Nova"/>
              <a:buChar char="●"/>
            </a:pPr>
            <a:r>
              <a:rPr b="0" lang="en">
                <a:solidFill>
                  <a:schemeClr val="dk1"/>
                </a:solidFill>
              </a:rPr>
              <a:t>How many screen sizes does the grid system support?</a:t>
            </a:r>
            <a:endParaRPr b="0">
              <a:solidFill>
                <a:schemeClr val="dk1"/>
              </a:solidFill>
            </a:endParaRPr>
          </a:p>
          <a:p>
            <a:pPr indent="-419100" lvl="0" marL="457200" rtl="0" algn="l">
              <a:lnSpc>
                <a:spcPct val="100000"/>
              </a:lnSpc>
              <a:spcBef>
                <a:spcPts val="1000"/>
              </a:spcBef>
              <a:spcAft>
                <a:spcPts val="0"/>
              </a:spcAft>
              <a:buClr>
                <a:schemeClr val="dk1"/>
              </a:buClr>
              <a:buSzPts val="3000"/>
              <a:buFont typeface="Oswald"/>
              <a:buChar char="●"/>
            </a:pPr>
            <a:r>
              <a:rPr b="0" lang="en">
                <a:solidFill>
                  <a:schemeClr val="dk1"/>
                </a:solidFill>
              </a:rPr>
              <a:t>How do you specify bootstrap styling for multiple screen sizes?  For example, how would you specify that a set of div's show side by side on a desktop, but show stacked in a mobile phone?</a:t>
            </a:r>
            <a:endParaRPr b="0">
              <a:solidFill>
                <a:schemeClr val="dk1"/>
              </a:solidFill>
            </a:endParaRPr>
          </a:p>
          <a:p>
            <a:pPr indent="-342900" lvl="0" marL="457200" rtl="0" algn="l">
              <a:lnSpc>
                <a:spcPct val="100000"/>
              </a:lnSpc>
              <a:spcBef>
                <a:spcPts val="1000"/>
              </a:spcBef>
              <a:spcAft>
                <a:spcPts val="1000"/>
              </a:spcAft>
              <a:buClr>
                <a:schemeClr val="dk1"/>
              </a:buClr>
              <a:buSzPts val="1800"/>
              <a:buFont typeface="Proxima Nova"/>
              <a:buChar char="●"/>
            </a:pPr>
            <a:r>
              <a:rPr lang="en">
                <a:solidFill>
                  <a:srgbClr val="DD7E6B"/>
                </a:solidFill>
              </a:rPr>
              <a:t>True or false:</a:t>
            </a:r>
            <a:r>
              <a:rPr lang="en">
                <a:solidFill>
                  <a:schemeClr val="dk1"/>
                </a:solidFill>
              </a:rPr>
              <a:t> </a:t>
            </a:r>
            <a:r>
              <a:rPr b="0" lang="en">
                <a:solidFill>
                  <a:schemeClr val="dk1"/>
                </a:solidFill>
              </a:rPr>
              <a:t>containers are not necessary to make the grid system work.</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Manipulation questions</a:t>
            </a:r>
            <a:endParaRPr>
              <a:solidFill>
                <a:srgbClr val="9FC5E8"/>
              </a:solidFill>
            </a:endParaRPr>
          </a:p>
        </p:txBody>
      </p:sp>
      <p:sp>
        <p:nvSpPr>
          <p:cNvPr id="889" name="Google Shape;889;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0">
              <a:solidFill>
                <a:schemeClr val="dk1"/>
              </a:solidFill>
            </a:endParaRPr>
          </a:p>
          <a:p>
            <a:pPr indent="-342900" lvl="0" marL="457200" rtl="0" algn="l">
              <a:lnSpc>
                <a:spcPct val="100000"/>
              </a:lnSpc>
              <a:spcBef>
                <a:spcPts val="1000"/>
              </a:spcBef>
              <a:spcAft>
                <a:spcPts val="0"/>
              </a:spcAft>
              <a:buClr>
                <a:schemeClr val="dk1"/>
              </a:buClr>
              <a:buSzPts val="1800"/>
              <a:buFont typeface="Proxima Nova"/>
              <a:buChar char="●"/>
            </a:pPr>
            <a:r>
              <a:rPr lang="en">
                <a:solidFill>
                  <a:srgbClr val="DD7E6B"/>
                </a:solidFill>
              </a:rPr>
              <a:t>True or false:</a:t>
            </a:r>
            <a:r>
              <a:rPr lang="en">
                <a:solidFill>
                  <a:schemeClr val="dk1"/>
                </a:solidFill>
              </a:rPr>
              <a:t> </a:t>
            </a:r>
            <a:r>
              <a:rPr b="0" lang="en">
                <a:solidFill>
                  <a:schemeClr val="dk1"/>
                </a:solidFill>
              </a:rPr>
              <a:t>The DOM node object contains all of the DOM selector methods.</a:t>
            </a:r>
            <a:endParaRPr b="0">
              <a:solidFill>
                <a:schemeClr val="dk1"/>
              </a:solidFill>
            </a:endParaRPr>
          </a:p>
          <a:p>
            <a:pPr indent="-419100" lvl="0" marL="457200" rtl="0" algn="l">
              <a:lnSpc>
                <a:spcPct val="100000"/>
              </a:lnSpc>
              <a:spcBef>
                <a:spcPts val="1000"/>
              </a:spcBef>
              <a:spcAft>
                <a:spcPts val="0"/>
              </a:spcAft>
              <a:buClr>
                <a:schemeClr val="dk1"/>
              </a:buClr>
              <a:buSzPts val="3000"/>
              <a:buFont typeface="Oswald"/>
              <a:buChar char="●"/>
            </a:pPr>
            <a:r>
              <a:rPr lang="en">
                <a:solidFill>
                  <a:srgbClr val="DD7E6B"/>
                </a:solidFill>
              </a:rPr>
              <a:t>True or false:</a:t>
            </a:r>
            <a:r>
              <a:rPr lang="en">
                <a:solidFill>
                  <a:schemeClr val="dk1"/>
                </a:solidFill>
              </a:rPr>
              <a:t> </a:t>
            </a:r>
            <a:r>
              <a:rPr b="0" lang="en">
                <a:solidFill>
                  <a:schemeClr val="dk1"/>
                </a:solidFill>
              </a:rPr>
              <a:t>The </a:t>
            </a:r>
            <a:r>
              <a:rPr b="0" lang="en">
                <a:solidFill>
                  <a:schemeClr val="dk1"/>
                </a:solidFill>
              </a:rPr>
              <a:t>DOM node object</a:t>
            </a:r>
            <a:r>
              <a:rPr b="0" lang="en">
                <a:solidFill>
                  <a:schemeClr val="dk1"/>
                </a:solidFill>
              </a:rPr>
              <a:t> is the highest level object in the browser.</a:t>
            </a:r>
            <a:endParaRPr b="0">
              <a:solidFill>
                <a:schemeClr val="dk1"/>
              </a:solidFill>
            </a:endParaRPr>
          </a:p>
          <a:p>
            <a:pPr indent="-419100" lvl="0" marL="457200" rtl="0" algn="l">
              <a:lnSpc>
                <a:spcPct val="100000"/>
              </a:lnSpc>
              <a:spcBef>
                <a:spcPts val="1000"/>
              </a:spcBef>
              <a:spcAft>
                <a:spcPts val="0"/>
              </a:spcAft>
              <a:buClr>
                <a:schemeClr val="dk1"/>
              </a:buClr>
              <a:buSzPts val="3000"/>
              <a:buFont typeface="Oswald"/>
              <a:buChar char="●"/>
            </a:pPr>
            <a:r>
              <a:rPr b="0" lang="en">
                <a:solidFill>
                  <a:schemeClr val="dk1"/>
                </a:solidFill>
              </a:rPr>
              <a:t>Name 5 DOM selector methods.</a:t>
            </a:r>
            <a:endParaRPr b="0">
              <a:solidFill>
                <a:schemeClr val="dk1"/>
              </a:solidFill>
            </a:endParaRPr>
          </a:p>
          <a:p>
            <a:pPr indent="-419100" lvl="0" marL="457200" rtl="0" algn="l">
              <a:lnSpc>
                <a:spcPct val="100000"/>
              </a:lnSpc>
              <a:spcBef>
                <a:spcPts val="1000"/>
              </a:spcBef>
              <a:spcAft>
                <a:spcPts val="0"/>
              </a:spcAft>
              <a:buClr>
                <a:schemeClr val="dk1"/>
              </a:buClr>
              <a:buSzPts val="3000"/>
              <a:buFont typeface="Oswald"/>
              <a:buChar char="●"/>
            </a:pPr>
            <a:r>
              <a:rPr b="0" lang="en">
                <a:solidFill>
                  <a:schemeClr val="dk1"/>
                </a:solidFill>
              </a:rPr>
              <a:t>What methods do we use to get and set attributes?</a:t>
            </a:r>
            <a:endParaRPr b="0">
              <a:solidFill>
                <a:schemeClr val="dk1"/>
              </a:solidFill>
            </a:endParaRPr>
          </a:p>
          <a:p>
            <a:pPr indent="0" lvl="0" marL="0" rtl="0" algn="l">
              <a:spcBef>
                <a:spcPts val="1000"/>
              </a:spcBef>
              <a:spcAft>
                <a:spcPts val="16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Manipulation questions</a:t>
            </a:r>
            <a:endParaRPr>
              <a:solidFill>
                <a:srgbClr val="9FC5E8"/>
              </a:solidFill>
            </a:endParaRPr>
          </a:p>
        </p:txBody>
      </p:sp>
      <p:sp>
        <p:nvSpPr>
          <p:cNvPr id="895" name="Google Shape;895;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0">
              <a:solidFill>
                <a:schemeClr val="dk1"/>
              </a:solidFill>
            </a:endParaRPr>
          </a:p>
          <a:p>
            <a:pPr indent="-342900" lvl="0" marL="457200" rtl="0" algn="l">
              <a:lnSpc>
                <a:spcPct val="100000"/>
              </a:lnSpc>
              <a:spcBef>
                <a:spcPts val="1000"/>
              </a:spcBef>
              <a:spcAft>
                <a:spcPts val="0"/>
              </a:spcAft>
              <a:buClr>
                <a:schemeClr val="dk1"/>
              </a:buClr>
              <a:buSzPts val="1800"/>
              <a:buFont typeface="Proxima Nova"/>
              <a:buChar char="●"/>
            </a:pPr>
            <a:r>
              <a:rPr b="0" lang="en">
                <a:solidFill>
                  <a:schemeClr val="dk1"/>
                </a:solidFill>
              </a:rPr>
              <a:t>What property do we use to get/set the text of an element?</a:t>
            </a:r>
            <a:endParaRPr b="0">
              <a:solidFill>
                <a:schemeClr val="dk1"/>
              </a:solidFill>
            </a:endParaRPr>
          </a:p>
          <a:p>
            <a:pPr indent="-419100" lvl="0" marL="457200" rtl="0" algn="l">
              <a:lnSpc>
                <a:spcPct val="100000"/>
              </a:lnSpc>
              <a:spcBef>
                <a:spcPts val="1000"/>
              </a:spcBef>
              <a:spcAft>
                <a:spcPts val="0"/>
              </a:spcAft>
              <a:buClr>
                <a:schemeClr val="dk1"/>
              </a:buClr>
              <a:buSzPts val="3000"/>
              <a:buFont typeface="Oswald"/>
              <a:buChar char="●"/>
            </a:pPr>
            <a:r>
              <a:rPr b="0" lang="en">
                <a:solidFill>
                  <a:schemeClr val="dk1"/>
                </a:solidFill>
              </a:rPr>
              <a:t>What property do we use to get/set the HTML of an element?</a:t>
            </a:r>
            <a:endParaRPr b="0">
              <a:solidFill>
                <a:schemeClr val="dk1"/>
              </a:solidFill>
            </a:endParaRPr>
          </a:p>
          <a:p>
            <a:pPr indent="-419100" lvl="0" marL="457200" rtl="0" algn="l">
              <a:lnSpc>
                <a:spcPct val="100000"/>
              </a:lnSpc>
              <a:spcBef>
                <a:spcPts val="1000"/>
              </a:spcBef>
              <a:spcAft>
                <a:spcPts val="0"/>
              </a:spcAft>
              <a:buClr>
                <a:schemeClr val="dk1"/>
              </a:buClr>
              <a:buSzPts val="3000"/>
              <a:buFont typeface="Oswald"/>
              <a:buChar char="●"/>
            </a:pPr>
            <a:r>
              <a:rPr b="0" lang="en">
                <a:solidFill>
                  <a:schemeClr val="dk1"/>
                </a:solidFill>
              </a:rPr>
              <a:t>What method do we use to bind an event to an element?</a:t>
            </a:r>
            <a:endParaRPr b="0">
              <a:solidFill>
                <a:schemeClr val="dk1"/>
              </a:solidFill>
            </a:endParaRPr>
          </a:p>
          <a:p>
            <a:pPr indent="0" lvl="0" marL="457200" rtl="0" algn="l">
              <a:lnSpc>
                <a:spcPct val="100000"/>
              </a:lnSpc>
              <a:spcBef>
                <a:spcPts val="1000"/>
              </a:spcBef>
              <a:spcAft>
                <a:spcPts val="0"/>
              </a:spcAft>
              <a:buNone/>
            </a:pPr>
            <a:r>
              <a:t/>
            </a:r>
            <a:endParaRPr b="0">
              <a:solidFill>
                <a:schemeClr val="dk1"/>
              </a:solidFill>
            </a:endParaRPr>
          </a:p>
          <a:p>
            <a:pPr indent="0" lvl="0" marL="0" rtl="0" algn="l">
              <a:spcBef>
                <a:spcPts val="1000"/>
              </a:spcBef>
              <a:spcAft>
                <a:spcPts val="16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82"/>
          <p:cNvSpPr txBox="1"/>
          <p:nvPr>
            <p:ph type="title"/>
          </p:nvPr>
        </p:nvSpPr>
        <p:spPr>
          <a:xfrm>
            <a:off x="311700" y="1541250"/>
            <a:ext cx="8520600" cy="18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rPr lang="en"/>
              <a:t>Wish you all productive reviewing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1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474" name="Google Shape;474;p116"/>
          <p:cNvSpPr txBox="1"/>
          <p:nvPr>
            <p:ph idx="1" type="body"/>
          </p:nvPr>
        </p:nvSpPr>
        <p:spPr>
          <a:xfrm>
            <a:off x="253675" y="865325"/>
            <a:ext cx="4551600" cy="37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 set of statements that perform a task or calculates a value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Outputting Data</a:t>
            </a:r>
            <a:endParaRPr/>
          </a:p>
          <a:p>
            <a:pPr indent="0" lvl="0" marL="0" rtl="0" algn="l">
              <a:lnSpc>
                <a:spcPct val="135714"/>
              </a:lnSpc>
              <a:spcBef>
                <a:spcPts val="1600"/>
              </a:spcBef>
              <a:spcAft>
                <a:spcPts val="0"/>
              </a:spcAft>
              <a:buNone/>
            </a:pPr>
            <a:r>
              <a:rPr lang="en" sz="1050">
                <a:solidFill>
                  <a:srgbClr val="A4C2F4"/>
                </a:solidFill>
                <a:latin typeface="Consolas"/>
                <a:ea typeface="Consolas"/>
                <a:cs typeface="Consolas"/>
                <a:sym typeface="Consolas"/>
              </a:rPr>
              <a:t>alert() </a:t>
            </a:r>
            <a:r>
              <a:rPr lang="en" sz="1050">
                <a:solidFill>
                  <a:srgbClr val="FFFFFF"/>
                </a:solidFill>
                <a:latin typeface="Consolas"/>
                <a:ea typeface="Consolas"/>
                <a:cs typeface="Consolas"/>
                <a:sym typeface="Consolas"/>
              </a:rPr>
              <a:t>- Output data in an alert box in the browser window</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4C2F4"/>
                </a:solidFill>
                <a:latin typeface="Consolas"/>
                <a:ea typeface="Consolas"/>
                <a:cs typeface="Consolas"/>
                <a:sym typeface="Consolas"/>
              </a:rPr>
              <a:t>confirm()</a:t>
            </a:r>
            <a:r>
              <a:rPr lang="en" sz="1050">
                <a:solidFill>
                  <a:srgbClr val="FFFFFF"/>
                </a:solidFill>
                <a:latin typeface="Consolas"/>
                <a:ea typeface="Consolas"/>
                <a:cs typeface="Consolas"/>
                <a:sym typeface="Consolas"/>
              </a:rPr>
              <a:t> - Opens up a yes/no dialog and returns true/false depending on user click</a:t>
            </a:r>
            <a:endParaRPr sz="1050">
              <a:solidFill>
                <a:srgbClr val="FFFFFF"/>
              </a:solidFill>
              <a:latin typeface="Consolas"/>
              <a:ea typeface="Consolas"/>
              <a:cs typeface="Consolas"/>
              <a:sym typeface="Consolas"/>
            </a:endParaRPr>
          </a:p>
          <a:p>
            <a:pPr indent="0" lvl="0" marL="0" marR="0" rtl="0" algn="l">
              <a:lnSpc>
                <a:spcPct val="135714"/>
              </a:lnSpc>
              <a:spcBef>
                <a:spcPts val="0"/>
              </a:spcBef>
              <a:spcAft>
                <a:spcPts val="0"/>
              </a:spcAft>
              <a:buNone/>
            </a:pPr>
            <a:r>
              <a:rPr lang="en" sz="1050">
                <a:solidFill>
                  <a:srgbClr val="A4C2F4"/>
                </a:solidFill>
                <a:latin typeface="Consolas"/>
                <a:ea typeface="Consolas"/>
                <a:cs typeface="Consolas"/>
                <a:sym typeface="Consolas"/>
              </a:rPr>
              <a:t>console.log()</a:t>
            </a:r>
            <a:r>
              <a:rPr lang="en" sz="1050">
                <a:solidFill>
                  <a:srgbClr val="FFFFFF"/>
                </a:solidFill>
                <a:latin typeface="Consolas"/>
                <a:ea typeface="Consolas"/>
                <a:cs typeface="Consolas"/>
                <a:sym typeface="Consolas"/>
              </a:rPr>
              <a:t> - Writes information to the browser console, good for debugging purposes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4C2F4"/>
                </a:solidFill>
                <a:latin typeface="Consolas"/>
                <a:ea typeface="Consolas"/>
                <a:cs typeface="Consolas"/>
                <a:sym typeface="Consolas"/>
              </a:rPr>
              <a:t>document.write()</a:t>
            </a:r>
            <a:r>
              <a:rPr lang="en" sz="1050">
                <a:solidFill>
                  <a:srgbClr val="FFFFFF"/>
                </a:solidFill>
                <a:latin typeface="Consolas"/>
                <a:ea typeface="Consolas"/>
                <a:cs typeface="Consolas"/>
                <a:sym typeface="Consolas"/>
              </a:rPr>
              <a:t> - Write directly to the HTML document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4C2F4"/>
                </a:solidFill>
                <a:latin typeface="Consolas"/>
                <a:ea typeface="Consolas"/>
                <a:cs typeface="Consolas"/>
                <a:sym typeface="Consolas"/>
              </a:rPr>
              <a:t>prompt()</a:t>
            </a:r>
            <a:r>
              <a:rPr lang="en" sz="1050">
                <a:solidFill>
                  <a:srgbClr val="FFFFFF"/>
                </a:solidFill>
                <a:latin typeface="Consolas"/>
                <a:ea typeface="Consolas"/>
                <a:cs typeface="Consolas"/>
                <a:sym typeface="Consolas"/>
              </a:rPr>
              <a:t> - Creates a dialogue for user input</a:t>
            </a:r>
            <a:endParaRPr sz="1050"/>
          </a:p>
        </p:txBody>
      </p:sp>
      <p:sp>
        <p:nvSpPr>
          <p:cNvPr id="475" name="Google Shape;475;p116"/>
          <p:cNvSpPr txBox="1"/>
          <p:nvPr>
            <p:ph idx="1" type="body"/>
          </p:nvPr>
        </p:nvSpPr>
        <p:spPr>
          <a:xfrm>
            <a:off x="4845300" y="443050"/>
            <a:ext cx="3987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Functions</a:t>
            </a:r>
            <a:endParaRPr/>
          </a:p>
          <a:p>
            <a:pPr indent="0" lvl="0" marL="0" rtl="0" algn="l">
              <a:lnSpc>
                <a:spcPct val="135714"/>
              </a:lnSpc>
              <a:spcBef>
                <a:spcPts val="1600"/>
              </a:spcBef>
              <a:spcAft>
                <a:spcPts val="0"/>
              </a:spcAft>
              <a:buNone/>
            </a:pPr>
            <a:r>
              <a:rPr lang="en" sz="1050">
                <a:solidFill>
                  <a:srgbClr val="A4C2F4"/>
                </a:solidFill>
                <a:latin typeface="Consolas"/>
                <a:ea typeface="Consolas"/>
                <a:cs typeface="Consolas"/>
                <a:sym typeface="Consolas"/>
              </a:rPr>
              <a:t>decodeURI()</a:t>
            </a:r>
            <a:r>
              <a:rPr lang="en" sz="1050">
                <a:solidFill>
                  <a:srgbClr val="FFFFFF"/>
                </a:solidFill>
                <a:latin typeface="Consolas"/>
                <a:ea typeface="Consolas"/>
                <a:cs typeface="Consolas"/>
                <a:sym typeface="Consolas"/>
              </a:rPr>
              <a:t> - Decodes a Uniform Resource Identifier (URI) created by encodeURI or similar</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4C2F4"/>
                </a:solidFill>
                <a:latin typeface="Consolas"/>
                <a:ea typeface="Consolas"/>
                <a:cs typeface="Consolas"/>
                <a:sym typeface="Consolas"/>
              </a:rPr>
              <a:t>decodeURIComponent()</a:t>
            </a:r>
            <a:r>
              <a:rPr lang="en" sz="1050">
                <a:solidFill>
                  <a:srgbClr val="FFFFFF"/>
                </a:solidFill>
                <a:latin typeface="Consolas"/>
                <a:ea typeface="Consolas"/>
                <a:cs typeface="Consolas"/>
                <a:sym typeface="Consolas"/>
              </a:rPr>
              <a:t> - Decodes a URI component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4C2F4"/>
                </a:solidFill>
                <a:latin typeface="Consolas"/>
                <a:ea typeface="Consolas"/>
                <a:cs typeface="Consolas"/>
                <a:sym typeface="Consolas"/>
              </a:rPr>
              <a:t>encodeURI()</a:t>
            </a:r>
            <a:r>
              <a:rPr lang="en" sz="1050">
                <a:solidFill>
                  <a:srgbClr val="FFFFFF"/>
                </a:solidFill>
                <a:latin typeface="Consolas"/>
                <a:ea typeface="Consolas"/>
                <a:cs typeface="Consolas"/>
                <a:sym typeface="Consolas"/>
              </a:rPr>
              <a:t> - Encodes a URI into UTF-8</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4C2F4"/>
                </a:solidFill>
                <a:latin typeface="Consolas"/>
                <a:ea typeface="Consolas"/>
                <a:cs typeface="Consolas"/>
                <a:sym typeface="Consolas"/>
              </a:rPr>
              <a:t>encodeURIComponent()</a:t>
            </a:r>
            <a:r>
              <a:rPr lang="en" sz="1050">
                <a:solidFill>
                  <a:srgbClr val="FFFFFF"/>
                </a:solidFill>
                <a:latin typeface="Consolas"/>
                <a:ea typeface="Consolas"/>
                <a:cs typeface="Consolas"/>
                <a:sym typeface="Consolas"/>
              </a:rPr>
              <a:t> - Same but for URI components</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4C2F4"/>
                </a:solidFill>
                <a:latin typeface="Consolas"/>
                <a:ea typeface="Consolas"/>
                <a:cs typeface="Consolas"/>
                <a:sym typeface="Consolas"/>
              </a:rPr>
              <a:t>eval()</a:t>
            </a:r>
            <a:r>
              <a:rPr lang="en" sz="1050">
                <a:solidFill>
                  <a:srgbClr val="FFFFFF"/>
                </a:solidFill>
                <a:latin typeface="Consolas"/>
                <a:ea typeface="Consolas"/>
                <a:cs typeface="Consolas"/>
                <a:sym typeface="Consolas"/>
              </a:rPr>
              <a:t> - Evaluates JavaScript code represented as a string</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4C2F4"/>
                </a:solidFill>
                <a:latin typeface="Consolas"/>
                <a:ea typeface="Consolas"/>
                <a:cs typeface="Consolas"/>
                <a:sym typeface="Consolas"/>
              </a:rPr>
              <a:t>isFinite()</a:t>
            </a:r>
            <a:r>
              <a:rPr lang="en" sz="1050">
                <a:solidFill>
                  <a:srgbClr val="FFFFFF"/>
                </a:solidFill>
                <a:latin typeface="Consolas"/>
                <a:ea typeface="Consolas"/>
                <a:cs typeface="Consolas"/>
                <a:sym typeface="Consolas"/>
              </a:rPr>
              <a:t> - Determines whether a value is NaN or not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4C2F4"/>
                </a:solidFill>
                <a:latin typeface="Consolas"/>
                <a:ea typeface="Consolas"/>
                <a:cs typeface="Consolas"/>
                <a:sym typeface="Consolas"/>
              </a:rPr>
              <a:t>isNaN()</a:t>
            </a:r>
            <a:r>
              <a:rPr lang="en" sz="1050">
                <a:solidFill>
                  <a:srgbClr val="FFFFFF"/>
                </a:solidFill>
                <a:latin typeface="Consolas"/>
                <a:ea typeface="Consolas"/>
                <a:cs typeface="Consolas"/>
                <a:sym typeface="Consolas"/>
              </a:rPr>
              <a:t> - Determines whether a value i NaN or not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4C2F4"/>
                </a:solidFill>
                <a:latin typeface="Consolas"/>
                <a:ea typeface="Consolas"/>
                <a:cs typeface="Consolas"/>
                <a:sym typeface="Consolas"/>
              </a:rPr>
              <a:t>Number()</a:t>
            </a:r>
            <a:r>
              <a:rPr lang="en" sz="1050">
                <a:solidFill>
                  <a:srgbClr val="FFFFFF"/>
                </a:solidFill>
                <a:latin typeface="Consolas"/>
                <a:ea typeface="Consolas"/>
                <a:cs typeface="Consolas"/>
                <a:sym typeface="Consolas"/>
              </a:rPr>
              <a:t> - Returns a number converted from its argument</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4C2F4"/>
                </a:solidFill>
                <a:latin typeface="Consolas"/>
                <a:ea typeface="Consolas"/>
                <a:cs typeface="Consolas"/>
                <a:sym typeface="Consolas"/>
              </a:rPr>
              <a:t>parseFloat()</a:t>
            </a:r>
            <a:r>
              <a:rPr lang="en" sz="1050">
                <a:solidFill>
                  <a:srgbClr val="FFFFFF"/>
                </a:solidFill>
                <a:latin typeface="Consolas"/>
                <a:ea typeface="Consolas"/>
                <a:cs typeface="Consolas"/>
                <a:sym typeface="Consolas"/>
              </a:rPr>
              <a:t> - Parses an argument and returns a floating point number</a:t>
            </a:r>
            <a:endParaRPr sz="10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4C2F4"/>
                </a:solidFill>
                <a:latin typeface="Consolas"/>
                <a:ea typeface="Consolas"/>
                <a:cs typeface="Consolas"/>
                <a:sym typeface="Consolas"/>
              </a:rPr>
              <a:t>parseInt()</a:t>
            </a:r>
            <a:r>
              <a:rPr lang="en" sz="1050">
                <a:solidFill>
                  <a:srgbClr val="FFFFFF"/>
                </a:solidFill>
                <a:latin typeface="Consolas"/>
                <a:ea typeface="Consolas"/>
                <a:cs typeface="Consolas"/>
                <a:sym typeface="Consolas"/>
              </a:rPr>
              <a:t> - Parses its arguments and returns an integer</a:t>
            </a:r>
            <a:endParaRPr sz="1050">
              <a:solidFill>
                <a:srgbClr val="FFFFFF"/>
              </a:solidFill>
              <a:latin typeface="Consolas"/>
              <a:ea typeface="Consolas"/>
              <a:cs typeface="Consolas"/>
              <a:sym typeface="Consolas"/>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11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Loops</a:t>
            </a:r>
            <a:endParaRPr/>
          </a:p>
        </p:txBody>
      </p:sp>
      <p:sp>
        <p:nvSpPr>
          <p:cNvPr id="481" name="Google Shape;481;p117"/>
          <p:cNvSpPr txBox="1"/>
          <p:nvPr>
            <p:ph idx="1" type="body"/>
          </p:nvPr>
        </p:nvSpPr>
        <p:spPr>
          <a:xfrm>
            <a:off x="311700" y="1445675"/>
            <a:ext cx="4152300" cy="33675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A4C2F4"/>
                </a:solidFill>
                <a:latin typeface="Consolas"/>
                <a:ea typeface="Consolas"/>
                <a:cs typeface="Consolas"/>
                <a:sym typeface="Consolas"/>
              </a:rPr>
              <a:t>for </a:t>
            </a:r>
            <a:r>
              <a:rPr lang="en" sz="1200">
                <a:solidFill>
                  <a:srgbClr val="FFFFFF"/>
                </a:solidFill>
                <a:latin typeface="Consolas"/>
                <a:ea typeface="Consolas"/>
                <a:cs typeface="Consolas"/>
                <a:sym typeface="Consolas"/>
              </a:rPr>
              <a:t>- </a:t>
            </a:r>
            <a:r>
              <a:rPr lang="en" sz="1200">
                <a:solidFill>
                  <a:srgbClr val="FFFFFF"/>
                </a:solidFill>
              </a:rPr>
              <a:t>The most common way to create a loop in JavaScript</a:t>
            </a:r>
            <a:endParaRPr sz="1200">
              <a:solidFill>
                <a:srgbClr val="FFFFFF"/>
              </a:solidFill>
            </a:endParaRPr>
          </a:p>
          <a:p>
            <a:pPr indent="0" lvl="0" marL="0" rtl="0" algn="l">
              <a:lnSpc>
                <a:spcPct val="135714"/>
              </a:lnSpc>
              <a:spcBef>
                <a:spcPts val="0"/>
              </a:spcBef>
              <a:spcAft>
                <a:spcPts val="0"/>
              </a:spcAft>
              <a:buNone/>
            </a:pPr>
            <a:r>
              <a:rPr lang="en" sz="1050">
                <a:solidFill>
                  <a:srgbClr val="FFFFFF"/>
                </a:solidFill>
              </a:rPr>
              <a:t>	</a:t>
            </a:r>
            <a:endParaRPr sz="1050">
              <a:solidFill>
                <a:srgbClr val="FFFFFF"/>
              </a:solidFill>
            </a:endParaRPr>
          </a:p>
          <a:p>
            <a:pPr indent="0" lvl="0" marL="0" rtl="0" algn="l">
              <a:lnSpc>
                <a:spcPct val="100000"/>
              </a:lnSpc>
              <a:spcBef>
                <a:spcPts val="0"/>
              </a:spcBef>
              <a:spcAft>
                <a:spcPts val="0"/>
              </a:spcAft>
              <a:buNone/>
            </a:pPr>
            <a:r>
              <a:rPr lang="en" sz="1250">
                <a:solidFill>
                  <a:srgbClr val="569CD6"/>
                </a:solidFill>
                <a:latin typeface="Consolas"/>
                <a:ea typeface="Consolas"/>
                <a:cs typeface="Consolas"/>
                <a:sym typeface="Consolas"/>
              </a:rPr>
              <a:t>var</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str</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B5CEA8"/>
                </a:solidFill>
                <a:latin typeface="Consolas"/>
                <a:ea typeface="Consolas"/>
                <a:cs typeface="Consolas"/>
                <a:sym typeface="Consolas"/>
              </a:rPr>
              <a:t>012345678</a:t>
            </a: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C586C0"/>
                </a:solidFill>
                <a:latin typeface="Consolas"/>
                <a:ea typeface="Consolas"/>
                <a:cs typeface="Consolas"/>
                <a:sym typeface="Consolas"/>
              </a:rPr>
              <a:t>for</a:t>
            </a:r>
            <a:r>
              <a:rPr lang="en" sz="1250">
                <a:solidFill>
                  <a:srgbClr val="FFFFFF"/>
                </a:solidFill>
                <a:latin typeface="Consolas"/>
                <a:ea typeface="Consolas"/>
                <a:cs typeface="Consolas"/>
                <a:sym typeface="Consolas"/>
              </a:rPr>
              <a:t> (</a:t>
            </a:r>
            <a:r>
              <a:rPr lang="en" sz="1250">
                <a:solidFill>
                  <a:srgbClr val="569CD6"/>
                </a:solidFill>
                <a:latin typeface="Consolas"/>
                <a:ea typeface="Consolas"/>
                <a:cs typeface="Consolas"/>
                <a:sym typeface="Consolas"/>
              </a:rPr>
              <a:t>var</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B5CEA8"/>
                </a:solidFill>
                <a:latin typeface="Consolas"/>
                <a:ea typeface="Consolas"/>
                <a:cs typeface="Consolas"/>
                <a:sym typeface="Consolas"/>
              </a:rPr>
              <a:t>0</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&lt;</a:t>
            </a:r>
            <a:r>
              <a:rPr lang="en" sz="1250">
                <a:solidFill>
                  <a:srgbClr val="FFFFFF"/>
                </a:solidFill>
                <a:latin typeface="Consolas"/>
                <a:ea typeface="Consolas"/>
                <a:cs typeface="Consolas"/>
                <a:sym typeface="Consolas"/>
              </a:rPr>
              <a:t> </a:t>
            </a:r>
            <a:r>
              <a:rPr lang="en" sz="1250">
                <a:solidFill>
                  <a:srgbClr val="B5CEA8"/>
                </a:solidFill>
                <a:latin typeface="Consolas"/>
                <a:ea typeface="Consolas"/>
                <a:cs typeface="Consolas"/>
                <a:sym typeface="Consolas"/>
              </a:rPr>
              <a:t>9</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latin typeface="Consolas"/>
                <a:ea typeface="Consolas"/>
                <a:cs typeface="Consolas"/>
                <a:sym typeface="Consolas"/>
              </a:rPr>
              <a:t>  </a:t>
            </a:r>
            <a:r>
              <a:rPr lang="en" sz="1250">
                <a:solidFill>
                  <a:srgbClr val="9CDCFE"/>
                </a:solidFill>
                <a:latin typeface="Consolas"/>
                <a:ea typeface="Consolas"/>
                <a:cs typeface="Consolas"/>
                <a:sym typeface="Consolas"/>
              </a:rPr>
              <a:t>str</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str</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FFFFF"/>
              </a:solidFill>
            </a:endParaRPr>
          </a:p>
          <a:p>
            <a:pPr indent="0" lvl="0" marL="0" rtl="0" algn="l">
              <a:lnSpc>
                <a:spcPct val="135714"/>
              </a:lnSpc>
              <a:spcBef>
                <a:spcPts val="0"/>
              </a:spcBef>
              <a:spcAft>
                <a:spcPts val="0"/>
              </a:spcAft>
              <a:buNone/>
            </a:pPr>
            <a:r>
              <a:rPr lang="en" sz="1050">
                <a:solidFill>
                  <a:srgbClr val="C586C0"/>
                </a:solidFill>
                <a:latin typeface="Consolas"/>
                <a:ea typeface="Consolas"/>
                <a:cs typeface="Consolas"/>
                <a:sym typeface="Consolas"/>
              </a:rPr>
              <a:t>while</a:t>
            </a:r>
            <a:r>
              <a:rPr lang="en" sz="1050">
                <a:solidFill>
                  <a:srgbClr val="FFFFFF"/>
                </a:solidFill>
                <a:latin typeface="Consolas"/>
                <a:ea typeface="Consolas"/>
                <a:cs typeface="Consolas"/>
                <a:sym typeface="Consolas"/>
              </a:rPr>
              <a:t> </a:t>
            </a:r>
            <a:r>
              <a:rPr lang="en" sz="1050">
                <a:solidFill>
                  <a:srgbClr val="D4D4D4"/>
                </a:solidFill>
                <a:latin typeface="Consolas"/>
                <a:ea typeface="Consolas"/>
                <a:cs typeface="Consolas"/>
                <a:sym typeface="Consolas"/>
              </a:rPr>
              <a:t>- </a:t>
            </a:r>
            <a:r>
              <a:rPr lang="en" sz="1050">
                <a:solidFill>
                  <a:srgbClr val="FFFFFF"/>
                </a:solidFill>
              </a:rPr>
              <a:t>Sets up conditions under which a loop executes</a:t>
            </a:r>
            <a:endParaRPr sz="1050">
              <a:solidFill>
                <a:srgbClr val="FFFFFF"/>
              </a:solidFill>
            </a:endParaRPr>
          </a:p>
          <a:p>
            <a:pPr indent="0" lvl="0" marL="0" rtl="0" algn="l">
              <a:lnSpc>
                <a:spcPct val="135714"/>
              </a:lnSpc>
              <a:spcBef>
                <a:spcPts val="0"/>
              </a:spcBef>
              <a:spcAft>
                <a:spcPts val="0"/>
              </a:spcAft>
              <a:buNone/>
            </a:pPr>
            <a:r>
              <a:t/>
            </a:r>
            <a:endParaRPr sz="1050">
              <a:solidFill>
                <a:srgbClr val="FFFFFF"/>
              </a:solidFill>
            </a:endParaRPr>
          </a:p>
          <a:p>
            <a:pPr indent="0" lvl="0" marL="0" rtl="0" algn="l">
              <a:lnSpc>
                <a:spcPct val="100000"/>
              </a:lnSpc>
              <a:spcBef>
                <a:spcPts val="0"/>
              </a:spcBef>
              <a:spcAft>
                <a:spcPts val="0"/>
              </a:spcAft>
              <a:buNone/>
            </a:pPr>
            <a:r>
              <a:rPr lang="en" sz="1250">
                <a:solidFill>
                  <a:srgbClr val="569CD6"/>
                </a:solidFill>
                <a:latin typeface="Consolas"/>
                <a:ea typeface="Consolas"/>
                <a:cs typeface="Consolas"/>
                <a:sym typeface="Consolas"/>
              </a:rPr>
              <a:t>var</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n</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B5CEA8"/>
                </a:solidFill>
                <a:latin typeface="Consolas"/>
                <a:ea typeface="Consolas"/>
                <a:cs typeface="Consolas"/>
                <a:sym typeface="Consolas"/>
              </a:rPr>
              <a:t>0</a:t>
            </a: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C586C0"/>
                </a:solidFill>
                <a:latin typeface="Consolas"/>
                <a:ea typeface="Consolas"/>
                <a:cs typeface="Consolas"/>
                <a:sym typeface="Consolas"/>
              </a:rPr>
              <a:t>while</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n</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&lt;</a:t>
            </a:r>
            <a:r>
              <a:rPr lang="en" sz="1250">
                <a:solidFill>
                  <a:srgbClr val="FFFFFF"/>
                </a:solidFill>
                <a:latin typeface="Consolas"/>
                <a:ea typeface="Consolas"/>
                <a:cs typeface="Consolas"/>
                <a:sym typeface="Consolas"/>
              </a:rPr>
              <a:t> </a:t>
            </a:r>
            <a:r>
              <a:rPr lang="en" sz="1250">
                <a:solidFill>
                  <a:srgbClr val="B5CEA8"/>
                </a:solidFill>
                <a:latin typeface="Consolas"/>
                <a:ea typeface="Consolas"/>
                <a:cs typeface="Consolas"/>
                <a:sym typeface="Consolas"/>
              </a:rPr>
              <a:t>3</a:t>
            </a:r>
            <a:r>
              <a:rPr lang="en" sz="1250">
                <a:solidFill>
                  <a:srgbClr val="FFFFFF"/>
                </a:solidFill>
                <a:latin typeface="Consolas"/>
                <a:ea typeface="Consolas"/>
                <a:cs typeface="Consolas"/>
                <a:sym typeface="Consolas"/>
              </a:rPr>
              <a:t>) {</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9CDCFE"/>
                </a:solidFill>
                <a:latin typeface="Consolas"/>
                <a:ea typeface="Consolas"/>
                <a:cs typeface="Consolas"/>
                <a:sym typeface="Consolas"/>
              </a:rPr>
              <a:t>  n</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FFFFF"/>
              </a:solidFill>
            </a:endParaRPr>
          </a:p>
          <a:p>
            <a:pPr indent="0" lvl="0" marL="0" rtl="0" algn="l">
              <a:lnSpc>
                <a:spcPct val="135714"/>
              </a:lnSpc>
              <a:spcBef>
                <a:spcPts val="0"/>
              </a:spcBef>
              <a:spcAft>
                <a:spcPts val="0"/>
              </a:spcAft>
              <a:buNone/>
            </a:pPr>
            <a:r>
              <a:t/>
            </a:r>
            <a:endParaRPr sz="1050">
              <a:solidFill>
                <a:srgbClr val="FFFFFF"/>
              </a:solidFill>
            </a:endParaRPr>
          </a:p>
          <a:p>
            <a:pPr indent="0" lvl="0" marL="0" rtl="0" algn="l">
              <a:lnSpc>
                <a:spcPct val="135714"/>
              </a:lnSpc>
              <a:spcBef>
                <a:spcPts val="0"/>
              </a:spcBef>
              <a:spcAft>
                <a:spcPts val="0"/>
              </a:spcAft>
              <a:buNone/>
            </a:pPr>
            <a:r>
              <a:t/>
            </a:r>
            <a:endParaRPr sz="1050">
              <a:solidFill>
                <a:srgbClr val="D4D4D4"/>
              </a:solidFill>
              <a:latin typeface="Consolas"/>
              <a:ea typeface="Consolas"/>
              <a:cs typeface="Consolas"/>
              <a:sym typeface="Consolas"/>
            </a:endParaRPr>
          </a:p>
          <a:p>
            <a:pPr indent="0" lvl="0" marL="0" rtl="0" algn="l">
              <a:spcBef>
                <a:spcPts val="0"/>
              </a:spcBef>
              <a:spcAft>
                <a:spcPts val="1600"/>
              </a:spcAft>
              <a:buNone/>
            </a:pPr>
            <a:r>
              <a:t/>
            </a:r>
            <a:endParaRPr/>
          </a:p>
        </p:txBody>
      </p:sp>
      <p:sp>
        <p:nvSpPr>
          <p:cNvPr id="482" name="Google Shape;482;p117"/>
          <p:cNvSpPr txBox="1"/>
          <p:nvPr>
            <p:ph idx="1" type="body"/>
          </p:nvPr>
        </p:nvSpPr>
        <p:spPr>
          <a:xfrm>
            <a:off x="4924325" y="1445675"/>
            <a:ext cx="3672900" cy="3445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50">
                <a:solidFill>
                  <a:srgbClr val="C586C0"/>
                </a:solidFill>
                <a:latin typeface="Consolas"/>
                <a:ea typeface="Consolas"/>
                <a:cs typeface="Consolas"/>
                <a:sym typeface="Consolas"/>
              </a:rPr>
              <a:t>do</a:t>
            </a:r>
            <a:r>
              <a:rPr lang="en" sz="1250">
                <a:solidFill>
                  <a:srgbClr val="FFFFFF"/>
                </a:solidFill>
                <a:latin typeface="Consolas"/>
                <a:ea typeface="Consolas"/>
                <a:cs typeface="Consolas"/>
                <a:sym typeface="Consolas"/>
              </a:rPr>
              <a:t> </a:t>
            </a:r>
            <a:r>
              <a:rPr lang="en" sz="1250">
                <a:solidFill>
                  <a:srgbClr val="C586C0"/>
                </a:solidFill>
                <a:latin typeface="Consolas"/>
                <a:ea typeface="Consolas"/>
                <a:cs typeface="Consolas"/>
                <a:sym typeface="Consolas"/>
              </a:rPr>
              <a:t>while</a:t>
            </a:r>
            <a:r>
              <a:rPr lang="en" sz="1250">
                <a:solidFill>
                  <a:srgbClr val="FFFFFF"/>
                </a:solidFill>
                <a:latin typeface="Consolas"/>
                <a:ea typeface="Consolas"/>
                <a:cs typeface="Consolas"/>
                <a:sym typeface="Consolas"/>
              </a:rPr>
              <a:t> - </a:t>
            </a:r>
            <a:r>
              <a:rPr lang="en" sz="1250">
                <a:solidFill>
                  <a:srgbClr val="FFFFFF"/>
                </a:solidFill>
              </a:rPr>
              <a:t>Similar to the while loop, however, it executes at least once and performs a check at the end to see if the condition is met to execute again</a:t>
            </a:r>
            <a:endParaRPr sz="1250">
              <a:solidFill>
                <a:srgbClr val="FFFFFF"/>
              </a:solidFill>
            </a:endParaRPr>
          </a:p>
          <a:p>
            <a:pPr indent="0" lvl="0" marL="0" rtl="0" algn="l">
              <a:lnSpc>
                <a:spcPct val="135714"/>
              </a:lnSpc>
              <a:spcBef>
                <a:spcPts val="0"/>
              </a:spcBef>
              <a:spcAft>
                <a:spcPts val="0"/>
              </a:spcAft>
              <a:buNone/>
            </a:pPr>
            <a:r>
              <a:t/>
            </a:r>
            <a:endParaRPr sz="1050">
              <a:solidFill>
                <a:srgbClr val="FFFFFF"/>
              </a:solidFill>
            </a:endParaRPr>
          </a:p>
          <a:p>
            <a:pPr indent="0" lvl="0" marL="0" rtl="0" algn="l">
              <a:lnSpc>
                <a:spcPct val="100000"/>
              </a:lnSpc>
              <a:spcBef>
                <a:spcPts val="0"/>
              </a:spcBef>
              <a:spcAft>
                <a:spcPts val="0"/>
              </a:spcAft>
              <a:buNone/>
            </a:pPr>
            <a:r>
              <a:rPr lang="en" sz="1250">
                <a:solidFill>
                  <a:srgbClr val="569CD6"/>
                </a:solidFill>
                <a:latin typeface="Consolas"/>
                <a:ea typeface="Consolas"/>
                <a:cs typeface="Consolas"/>
                <a:sym typeface="Consolas"/>
              </a:rPr>
              <a:t>var</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result</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CE9178"/>
                </a:solidFill>
                <a:latin typeface="Consolas"/>
                <a:ea typeface="Consolas"/>
                <a:cs typeface="Consolas"/>
                <a:sym typeface="Consolas"/>
              </a:rPr>
              <a:t>""</a:t>
            </a: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569CD6"/>
                </a:solidFill>
                <a:latin typeface="Consolas"/>
                <a:ea typeface="Consolas"/>
                <a:cs typeface="Consolas"/>
                <a:sym typeface="Consolas"/>
              </a:rPr>
              <a:t>var</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B5CEA8"/>
                </a:solidFill>
                <a:latin typeface="Consolas"/>
                <a:ea typeface="Consolas"/>
                <a:cs typeface="Consolas"/>
                <a:sym typeface="Consolas"/>
              </a:rPr>
              <a:t>0</a:t>
            </a: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C586C0"/>
                </a:solidFill>
                <a:latin typeface="Consolas"/>
                <a:ea typeface="Consolas"/>
                <a:cs typeface="Consolas"/>
                <a:sym typeface="Consolas"/>
              </a:rPr>
              <a:t>do</a:t>
            </a:r>
            <a:r>
              <a:rPr lang="en" sz="1250">
                <a:solidFill>
                  <a:srgbClr val="FFFFFF"/>
                </a:solidFill>
                <a:latin typeface="Consolas"/>
                <a:ea typeface="Consolas"/>
                <a:cs typeface="Consolas"/>
                <a:sym typeface="Consolas"/>
              </a:rPr>
              <a:t> {</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B5CEA8"/>
                </a:solidFill>
                <a:latin typeface="Consolas"/>
                <a:ea typeface="Consolas"/>
                <a:cs typeface="Consolas"/>
                <a:sym typeface="Consolas"/>
              </a:rPr>
              <a:t>1</a:t>
            </a: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result</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result</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250">
                <a:solidFill>
                  <a:srgbClr val="FFFFFF"/>
                </a:solidFill>
                <a:latin typeface="Consolas"/>
                <a:ea typeface="Consolas"/>
                <a:cs typeface="Consolas"/>
                <a:sym typeface="Consolas"/>
              </a:rPr>
              <a:t>} </a:t>
            </a:r>
            <a:r>
              <a:rPr lang="en" sz="1250">
                <a:solidFill>
                  <a:srgbClr val="C586C0"/>
                </a:solidFill>
                <a:latin typeface="Consolas"/>
                <a:ea typeface="Consolas"/>
                <a:cs typeface="Consolas"/>
                <a:sym typeface="Consolas"/>
              </a:rPr>
              <a:t>while</a:t>
            </a:r>
            <a:r>
              <a:rPr lang="en" sz="1250">
                <a:solidFill>
                  <a:srgbClr val="FFFFFF"/>
                </a:solidFill>
                <a:latin typeface="Consolas"/>
                <a:ea typeface="Consolas"/>
                <a:cs typeface="Consolas"/>
                <a:sym typeface="Consolas"/>
              </a:rPr>
              <a:t> (</a:t>
            </a:r>
            <a:r>
              <a:rPr lang="en" sz="1250">
                <a:solidFill>
                  <a:srgbClr val="9CDCFE"/>
                </a:solidFill>
                <a:latin typeface="Consolas"/>
                <a:ea typeface="Consolas"/>
                <a:cs typeface="Consolas"/>
                <a:sym typeface="Consolas"/>
              </a:rPr>
              <a:t>i</a:t>
            </a:r>
            <a:r>
              <a:rPr lang="en" sz="1250">
                <a:solidFill>
                  <a:srgbClr val="FFFFFF"/>
                </a:solidFill>
                <a:latin typeface="Consolas"/>
                <a:ea typeface="Consolas"/>
                <a:cs typeface="Consolas"/>
                <a:sym typeface="Consolas"/>
              </a:rPr>
              <a:t> </a:t>
            </a:r>
            <a:r>
              <a:rPr lang="en" sz="1250">
                <a:solidFill>
                  <a:srgbClr val="D4D4D4"/>
                </a:solidFill>
                <a:latin typeface="Consolas"/>
                <a:ea typeface="Consolas"/>
                <a:cs typeface="Consolas"/>
                <a:sym typeface="Consolas"/>
              </a:rPr>
              <a:t>&lt;</a:t>
            </a:r>
            <a:r>
              <a:rPr lang="en" sz="1250">
                <a:solidFill>
                  <a:srgbClr val="FFFFFF"/>
                </a:solidFill>
                <a:latin typeface="Consolas"/>
                <a:ea typeface="Consolas"/>
                <a:cs typeface="Consolas"/>
                <a:sym typeface="Consolas"/>
              </a:rPr>
              <a:t> </a:t>
            </a:r>
            <a:r>
              <a:rPr lang="en" sz="1250">
                <a:solidFill>
                  <a:srgbClr val="B5CEA8"/>
                </a:solidFill>
                <a:latin typeface="Consolas"/>
                <a:ea typeface="Consolas"/>
                <a:cs typeface="Consolas"/>
                <a:sym typeface="Consolas"/>
              </a:rPr>
              <a:t>5</a:t>
            </a:r>
            <a:r>
              <a:rPr lang="en" sz="1250">
                <a:solidFill>
                  <a:srgbClr val="FFFFFF"/>
                </a:solidFill>
                <a:latin typeface="Consolas"/>
                <a:ea typeface="Consolas"/>
                <a:cs typeface="Consolas"/>
                <a:sym typeface="Consolas"/>
              </a:rPr>
              <a:t>);</a:t>
            </a:r>
            <a:endParaRPr sz="125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FFFFF"/>
              </a:solidFill>
            </a:endParaRPr>
          </a:p>
          <a:p>
            <a:pPr indent="0" lvl="0" marL="0" rtl="0" algn="l">
              <a:spcBef>
                <a:spcPts val="0"/>
              </a:spcBef>
              <a:spcAft>
                <a:spcPts val="1600"/>
              </a:spcAft>
              <a:buNone/>
            </a:pPr>
            <a:r>
              <a:t/>
            </a:r>
            <a:endParaRPr sz="1050"/>
          </a:p>
        </p:txBody>
      </p:sp>
      <p:sp>
        <p:nvSpPr>
          <p:cNvPr id="483" name="Google Shape;483;p117"/>
          <p:cNvSpPr txBox="1"/>
          <p:nvPr/>
        </p:nvSpPr>
        <p:spPr>
          <a:xfrm>
            <a:off x="311700" y="905300"/>
            <a:ext cx="8475000" cy="5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Used to execute the same block of code a specified number of times or while a specified condition is true</a:t>
            </a:r>
            <a:endParaRPr>
              <a:solidFill>
                <a:srgbClr val="FFFFFF"/>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