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3" r:id="rId7"/>
    <p:sldId id="263" r:id="rId8"/>
    <p:sldId id="267" r:id="rId9"/>
    <p:sldId id="264" r:id="rId10"/>
    <p:sldId id="270" r:id="rId11"/>
    <p:sldId id="271" r:id="rId12"/>
    <p:sldId id="266" r:id="rId13"/>
    <p:sldId id="268" r:id="rId14"/>
    <p:sldId id="274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996A-91D4-45F2-9C8A-12DEF277EEB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fruit.com/product/1603" TargetMode="External"/><Relationship Id="rId2" Type="http://schemas.openxmlformats.org/officeDocument/2006/relationships/hyperlink" Target="https://learn.adafruit.com/using-the-bmp085-with-raspberry-pi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dafruit.com/products/17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/13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dafruit.com/products/8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s/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wee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dafruit.com/products/3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tmp36-temperature-sensor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earn.adafruit.com/tmp36-temperature-sensor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hyperlink" Target="http://www.adafruit.com/products/1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s/856" TargetMode="External"/><Relationship Id="rId2" Type="http://schemas.openxmlformats.org/officeDocument/2006/relationships/hyperlink" Target="https://learn.adafruit.com/send-raspberry-pi-data-to-cosm/connecting-the-cobbler-slash-mcp3008-slash-tmp3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829" y="1122363"/>
            <a:ext cx="9144000" cy="2387600"/>
          </a:xfrm>
        </p:spPr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829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#</a:t>
            </a:r>
            <a:r>
              <a:rPr lang="en-US" dirty="0" err="1" smtClean="0"/>
              <a:t>CodeSaints</a:t>
            </a:r>
            <a:endParaRPr lang="en-US" dirty="0"/>
          </a:p>
        </p:txBody>
      </p:sp>
      <p:pic>
        <p:nvPicPr>
          <p:cNvPr id="102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5" y="222964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BMP180 Barometric Pressure/Temperature/Altitude Sensor- 5V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for Raspberry Pi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learn.adafruit.com/using-the-bmp085-with-raspberry-pi/overview</a:t>
            </a:r>
            <a:endParaRPr lang="en-US" dirty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www.adafruit.com/product/1603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4" y="1985682"/>
            <a:ext cx="2482056" cy="4495800"/>
          </a:xfrm>
          <a:prstGeom prst="rect">
            <a:avLst/>
          </a:prstGeom>
        </p:spPr>
      </p:pic>
      <p:pic>
        <p:nvPicPr>
          <p:cNvPr id="7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47" y="3343881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Anemometer Wind Speed Sensor w/Analog Voltage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$44.95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www.adafruit.com/products/1733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Anemometer Wind Speed Sensor w/Analog Voltag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0" y="2456516"/>
            <a:ext cx="4116578" cy="30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Camera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</a:t>
            </a:r>
            <a:r>
              <a:rPr lang="en-US" b="1" dirty="0"/>
              <a:t>$29.95</a:t>
            </a:r>
            <a:endParaRPr lang="en-US" b="1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www.adafruit.com/product/1367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5" y="2362293"/>
            <a:ext cx="3099471" cy="3278001"/>
          </a:xfrm>
          <a:prstGeom prst="rect">
            <a:avLst/>
          </a:prstGeom>
        </p:spPr>
      </p:pic>
      <p:pic>
        <p:nvPicPr>
          <p:cNvPr id="6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- Miniature </a:t>
            </a:r>
            <a:r>
              <a:rPr lang="en-US" dirty="0" err="1"/>
              <a:t>WiFi</a:t>
            </a:r>
            <a:r>
              <a:rPr lang="en-US" dirty="0"/>
              <a:t> (802.11b/g/n)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r>
              <a:rPr lang="en-US" dirty="0" smtClean="0"/>
              <a:t>Already tested with Raspberry Pi</a:t>
            </a:r>
          </a:p>
          <a:p>
            <a:r>
              <a:rPr lang="en-US" b="1" dirty="0" smtClean="0"/>
              <a:t>Cost $11.95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www.adafruit.com/products/814</a:t>
            </a:r>
            <a:endParaRPr lang="en-US" dirty="0" smtClean="0"/>
          </a:p>
          <a:p>
            <a:r>
              <a:rPr lang="en-US" dirty="0" smtClean="0"/>
              <a:t>Or can we get wired connectivity – more reliable/secure.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3" y="2678206"/>
            <a:ext cx="3092428" cy="2503394"/>
          </a:xfrm>
          <a:prstGeom prst="rect">
            <a:avLst/>
          </a:prstGeom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" y="1938566"/>
            <a:ext cx="378142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8" y="1616364"/>
            <a:ext cx="6726382" cy="4560599"/>
          </a:xfrm>
        </p:spPr>
        <p:txBody>
          <a:bodyPr>
            <a:normAutofit/>
          </a:bodyPr>
          <a:lstStyle/>
          <a:p>
            <a:r>
              <a:rPr lang="en-US" dirty="0" smtClean="0"/>
              <a:t>Monitor Twitter for tweets @</a:t>
            </a:r>
            <a:r>
              <a:rPr lang="en-US" dirty="0" err="1" smtClean="0"/>
              <a:t>stmguidance</a:t>
            </a:r>
            <a:r>
              <a:rPr lang="en-US" dirty="0" smtClean="0"/>
              <a:t> using the hashtag #weather</a:t>
            </a:r>
          </a:p>
          <a:p>
            <a:endParaRPr lang="en-US" dirty="0" smtClean="0"/>
          </a:p>
          <a:p>
            <a:r>
              <a:rPr lang="en-US" dirty="0" smtClean="0"/>
              <a:t>When weather tweet detected, check weather sensors and tweet the current conditions, along with a photo of King Square, at the requestor</a:t>
            </a:r>
          </a:p>
        </p:txBody>
      </p:sp>
      <p:pic>
        <p:nvPicPr>
          <p:cNvPr id="205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649320">
            <a:off x="728571" y="2553299"/>
            <a:ext cx="9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2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crimeprophet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Hey @</a:t>
            </a:r>
            <a:r>
              <a:rPr lang="en-US" b="1" dirty="0" err="1" smtClean="0"/>
              <a:t>stmguidance</a:t>
            </a:r>
            <a:r>
              <a:rPr lang="en-US" b="1" dirty="0" smtClean="0"/>
              <a:t>! What’s the #weather?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stmguidance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crimeprophet</a:t>
            </a:r>
            <a:r>
              <a:rPr lang="en-US" b="1" dirty="0" smtClean="0"/>
              <a:t> current conditions are: temp 5°C, pressure 1002 </a:t>
            </a:r>
            <a:r>
              <a:rPr lang="en-US" b="1" dirty="0" err="1" smtClean="0"/>
              <a:t>hPa</a:t>
            </a:r>
            <a:r>
              <a:rPr lang="en-US" b="1" dirty="0" smtClean="0"/>
              <a:t>, humidity 100%, 	wind NNW at 3.0 km/h #</a:t>
            </a:r>
            <a:r>
              <a:rPr lang="en-US" b="1" dirty="0" err="1" smtClean="0"/>
              <a:t>CodeSaints</a:t>
            </a: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4" descr="http://i1.trekearth.com/photos/78072/bandsta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04" y="4117722"/>
            <a:ext cx="3593770" cy="25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r>
              <a:rPr lang="en-US" smtClean="0"/>
              <a:t>proof/Winter proof</a:t>
            </a:r>
            <a:endParaRPr lang="en-US" dirty="0" smtClean="0"/>
          </a:p>
          <a:p>
            <a:r>
              <a:rPr lang="en-US" dirty="0" smtClean="0"/>
              <a:t>Secure from hackers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Available – i.e., power &amp; network</a:t>
            </a:r>
          </a:p>
          <a:p>
            <a:r>
              <a:rPr lang="en-US" dirty="0" smtClean="0"/>
              <a:t>Updatable - </a:t>
            </a:r>
            <a:r>
              <a:rPr lang="en-US" dirty="0"/>
              <a:t>r</a:t>
            </a:r>
            <a:r>
              <a:rPr lang="en-US" dirty="0" smtClean="0"/>
              <a:t>emotely accessible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Would Ray’s class help us build suitable structure?</a:t>
            </a:r>
          </a:p>
          <a:p>
            <a:endParaRPr lang="en-US" dirty="0"/>
          </a:p>
        </p:txBody>
      </p:sp>
      <p:pic>
        <p:nvPicPr>
          <p:cNvPr id="4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Detect </a:t>
            </a:r>
            <a:r>
              <a:rPr lang="en-US" dirty="0"/>
              <a:t>luminosity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www.adafruit.com/products/161</a:t>
            </a:r>
            <a:endParaRPr lang="en-US" dirty="0" smtClean="0"/>
          </a:p>
          <a:p>
            <a:r>
              <a:rPr lang="en-US" dirty="0" smtClean="0"/>
              <a:t>Smarter responses – e.g., don’t forget umbrella</a:t>
            </a:r>
          </a:p>
          <a:p>
            <a:r>
              <a:rPr lang="en-US" dirty="0" smtClean="0"/>
              <a:t>Time-lapse photos</a:t>
            </a:r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03" y="1825625"/>
            <a:ext cx="7026896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Tweepy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://www.tweepy.org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Need to programmatically tweet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auth</a:t>
            </a:r>
            <a:r>
              <a:rPr lang="en-US" dirty="0" smtClean="0"/>
              <a:t> codes, connect from Python</a:t>
            </a:r>
          </a:p>
          <a:p>
            <a:r>
              <a:rPr lang="en-US" dirty="0" smtClean="0"/>
              <a:t>Need to monitor for tweets</a:t>
            </a:r>
          </a:p>
          <a:p>
            <a:endParaRPr lang="en-US" dirty="0" smtClean="0"/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0" y="2765839"/>
            <a:ext cx="2859353" cy="2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Waterproof DS18B20 Digital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576" y="1825625"/>
            <a:ext cx="74362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Range </a:t>
            </a:r>
            <a:r>
              <a:rPr lang="en-US" dirty="0"/>
              <a:t>-55 to 125°C </a:t>
            </a:r>
            <a:endParaRPr lang="en-US" dirty="0" smtClean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www.adafruit.com/products/381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tutorial for Raspberry Pi yet… complex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Waterproof DS18B20 Digital temperature sensor + ext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2773363"/>
            <a:ext cx="3794069" cy="28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09" y="2247200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TMP36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634" y="1825625"/>
            <a:ext cx="846716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learn.adafruit.com/tmp36-temperature-sensor/overview</a:t>
            </a:r>
            <a:endParaRPr lang="en-US" dirty="0" smtClean="0"/>
          </a:p>
          <a:p>
            <a:r>
              <a:rPr lang="en-US" dirty="0" smtClean="0"/>
              <a:t>Range </a:t>
            </a:r>
            <a:r>
              <a:rPr lang="en-US" dirty="0"/>
              <a:t>-40 to over +</a:t>
            </a:r>
            <a:r>
              <a:rPr lang="en-US" dirty="0" smtClean="0"/>
              <a:t>125 </a:t>
            </a:r>
            <a:r>
              <a:rPr lang="en-US" dirty="0"/>
              <a:t>degrees C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learn.adafruit.com/tmp36-temperature-sensor</a:t>
            </a:r>
            <a:endParaRPr lang="en-US" dirty="0" smtClean="0"/>
          </a:p>
          <a:p>
            <a:r>
              <a:rPr lang="en-US" b="1" dirty="0" smtClean="0"/>
              <a:t>COST </a:t>
            </a:r>
            <a:r>
              <a:rPr lang="en-US" b="1" dirty="0"/>
              <a:t>$1.50 </a:t>
            </a:r>
            <a:endParaRPr lang="en-US" b="1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www.adafruit.com/products/165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MCP3008 (see next slide)</a:t>
            </a:r>
          </a:p>
          <a:p>
            <a:endParaRPr lang="en-US" dirty="0"/>
          </a:p>
        </p:txBody>
      </p:sp>
      <p:pic>
        <p:nvPicPr>
          <p:cNvPr id="4" name="Picture 4" descr="raspberry_pi_tmp36pinou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340"/>
            <a:ext cx="3000001" cy="28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" y="2067674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MCP3008 - 8-Channel 10-Bit ADC With SPI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Using with Raspberry Pi (analog to digital)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learn.adafruit.com/send-raspberry-pi-data-to-cosm/connecting-the-cobbler-slash-mcp3008-slash-tmp36</a:t>
            </a:r>
            <a:endParaRPr lang="en-US" dirty="0"/>
          </a:p>
          <a:p>
            <a:r>
              <a:rPr lang="en-US" b="1" dirty="0" smtClean="0"/>
              <a:t>COST </a:t>
            </a:r>
            <a:r>
              <a:rPr lang="en-US" b="1" dirty="0"/>
              <a:t>$</a:t>
            </a:r>
            <a:r>
              <a:rPr lang="en-US" b="1" dirty="0" smtClean="0"/>
              <a:t>3.75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www.adafruit.com/products/856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5" y="2734609"/>
            <a:ext cx="3162644" cy="2533370"/>
          </a:xfrm>
          <a:prstGeom prst="rect">
            <a:avLst/>
          </a:prstGeom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08446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Weather Station</vt:lpstr>
      <vt:lpstr>Functional Requirements</vt:lpstr>
      <vt:lpstr>Example Use Case</vt:lpstr>
      <vt:lpstr>Non-Functional Requirements</vt:lpstr>
      <vt:lpstr>Future Enhancements</vt:lpstr>
      <vt:lpstr>Interfacing with Twitter</vt:lpstr>
      <vt:lpstr>Waterproof DS18B20 Digital Temperature Sensor</vt:lpstr>
      <vt:lpstr>TMP36 Temperature Sensor</vt:lpstr>
      <vt:lpstr>MCP3008 - 8-Channel 10-Bit ADC With SPI Interface</vt:lpstr>
      <vt:lpstr>BMP180 Barometric Pressure/Temperature/Altitude Sensor- 5V ready</vt:lpstr>
      <vt:lpstr>Humidity Sensor</vt:lpstr>
      <vt:lpstr>Anemometer Wind Speed Sensor w/Analog Voltage Output</vt:lpstr>
      <vt:lpstr>Wind Direction</vt:lpstr>
      <vt:lpstr>Raspberry Pi Camera Board</vt:lpstr>
      <vt:lpstr>Power</vt:lpstr>
      <vt:lpstr>Connectivity - Miniature WiFi (802.11b/g/n)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Malachy’sWeather Station</dc:title>
  <dc:creator>root</dc:creator>
  <cp:lastModifiedBy>root</cp:lastModifiedBy>
  <cp:revision>24</cp:revision>
  <dcterms:created xsi:type="dcterms:W3CDTF">2014-10-25T23:10:02Z</dcterms:created>
  <dcterms:modified xsi:type="dcterms:W3CDTF">2014-10-27T14:53:33Z</dcterms:modified>
</cp:coreProperties>
</file>