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996A-91D4-45F2-9C8A-12DEF277EEBF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EF8C-0C40-413A-BAA8-687008A65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7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996A-91D4-45F2-9C8A-12DEF277EEBF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EF8C-0C40-413A-BAA8-687008A65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47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996A-91D4-45F2-9C8A-12DEF277EEBF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EF8C-0C40-413A-BAA8-687008A65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72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996A-91D4-45F2-9C8A-12DEF277EEBF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EF8C-0C40-413A-BAA8-687008A65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1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996A-91D4-45F2-9C8A-12DEF277EEBF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EF8C-0C40-413A-BAA8-687008A65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16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996A-91D4-45F2-9C8A-12DEF277EEBF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EF8C-0C40-413A-BAA8-687008A65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63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996A-91D4-45F2-9C8A-12DEF277EEBF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EF8C-0C40-413A-BAA8-687008A65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20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996A-91D4-45F2-9C8A-12DEF277EEBF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EF8C-0C40-413A-BAA8-687008A65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6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996A-91D4-45F2-9C8A-12DEF277EEBF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EF8C-0C40-413A-BAA8-687008A65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94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996A-91D4-45F2-9C8A-12DEF277EEBF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EF8C-0C40-413A-BAA8-687008A65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38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996A-91D4-45F2-9C8A-12DEF277EEBF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EF8C-0C40-413A-BAA8-687008A65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6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9996A-91D4-45F2-9C8A-12DEF277EEBF}" type="datetimeFigureOut">
              <a:rPr lang="en-US" smtClean="0"/>
              <a:t>10/25/2014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3EF8C-0C40-413A-BAA8-687008A65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53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7829" y="1122363"/>
            <a:ext cx="9144000" cy="2387600"/>
          </a:xfrm>
        </p:spPr>
        <p:txBody>
          <a:bodyPr/>
          <a:lstStyle/>
          <a:p>
            <a:r>
              <a:rPr lang="en-US" dirty="0" smtClean="0"/>
              <a:t>Weather Station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47829" y="3602038"/>
            <a:ext cx="9144000" cy="1655762"/>
          </a:xfrm>
        </p:spPr>
        <p:txBody>
          <a:bodyPr/>
          <a:lstStyle/>
          <a:p>
            <a:r>
              <a:rPr lang="en-US" dirty="0" smtClean="0"/>
              <a:t>By #</a:t>
            </a:r>
            <a:r>
              <a:rPr lang="en-US" dirty="0" err="1" smtClean="0"/>
              <a:t>CodeSaints</a:t>
            </a:r>
            <a:endParaRPr lang="en-US" dirty="0"/>
          </a:p>
        </p:txBody>
      </p:sp>
      <p:pic>
        <p:nvPicPr>
          <p:cNvPr id="1026" name="Picture 2" descr="http://michaelwhelton.files.wordpress.com/2012/04/crest-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415" y="2229644"/>
            <a:ext cx="253365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53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7418" y="1616364"/>
            <a:ext cx="6726382" cy="4560599"/>
          </a:xfrm>
        </p:spPr>
        <p:txBody>
          <a:bodyPr>
            <a:normAutofit/>
          </a:bodyPr>
          <a:lstStyle/>
          <a:p>
            <a:r>
              <a:rPr lang="en-US" dirty="0" smtClean="0"/>
              <a:t>Monitor Twitter for tweets @</a:t>
            </a:r>
            <a:r>
              <a:rPr lang="en-US" dirty="0" err="1" smtClean="0"/>
              <a:t>stmguidance</a:t>
            </a:r>
            <a:r>
              <a:rPr lang="en-US" dirty="0" smtClean="0"/>
              <a:t> using the hashtag #weather</a:t>
            </a:r>
          </a:p>
          <a:p>
            <a:endParaRPr lang="en-US" dirty="0" smtClean="0"/>
          </a:p>
          <a:p>
            <a:r>
              <a:rPr lang="en-US" dirty="0" smtClean="0"/>
              <a:t>When weather tweet detected, check weather sensors and tweet the current conditions, along with a photo of King Square, at the requestor</a:t>
            </a:r>
          </a:p>
        </p:txBody>
      </p:sp>
      <p:pic>
        <p:nvPicPr>
          <p:cNvPr id="2050" name="Picture 2" descr="http://michaelwhelton.files.wordpress.com/2012/04/crest-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205" y="5458283"/>
            <a:ext cx="1611795" cy="139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910" y="1944607"/>
            <a:ext cx="3780865" cy="42135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9649320">
            <a:off x="728571" y="2553299"/>
            <a:ext cx="995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5822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2" indent="0">
              <a:spcBef>
                <a:spcPts val="1000"/>
              </a:spcBef>
              <a:buNone/>
            </a:pPr>
            <a:r>
              <a:rPr lang="en-US" dirty="0" smtClean="0"/>
              <a:t>From @</a:t>
            </a:r>
            <a:r>
              <a:rPr lang="en-US" dirty="0" err="1" smtClean="0"/>
              <a:t>crimeprophet</a:t>
            </a:r>
            <a:r>
              <a:rPr lang="en-US" dirty="0" smtClean="0"/>
              <a:t>: </a:t>
            </a:r>
          </a:p>
          <a:p>
            <a:pPr marL="0" lvl="2" indent="0">
              <a:spcBef>
                <a:spcPts val="1000"/>
              </a:spcBef>
              <a:buNone/>
            </a:pPr>
            <a:r>
              <a:rPr lang="en-US" b="1" dirty="0"/>
              <a:t>	</a:t>
            </a:r>
            <a:r>
              <a:rPr lang="en-US" b="1" dirty="0" smtClean="0"/>
              <a:t>Hey @</a:t>
            </a:r>
            <a:r>
              <a:rPr lang="en-US" b="1" dirty="0" err="1" smtClean="0"/>
              <a:t>stmguidance</a:t>
            </a:r>
            <a:r>
              <a:rPr lang="en-US" b="1" dirty="0" smtClean="0"/>
              <a:t>! What’s the #weather?</a:t>
            </a:r>
          </a:p>
          <a:p>
            <a:pPr marL="0" lvl="2" indent="0">
              <a:spcBef>
                <a:spcPts val="1000"/>
              </a:spcBef>
              <a:buNone/>
            </a:pPr>
            <a:endParaRPr lang="en-US" b="1" dirty="0"/>
          </a:p>
          <a:p>
            <a:pPr marL="0" lvl="2" indent="0">
              <a:spcBef>
                <a:spcPts val="1000"/>
              </a:spcBef>
              <a:buNone/>
            </a:pPr>
            <a:r>
              <a:rPr lang="en-US" dirty="0" smtClean="0"/>
              <a:t>From @</a:t>
            </a:r>
            <a:r>
              <a:rPr lang="en-US" dirty="0" err="1" smtClean="0"/>
              <a:t>stmguidance</a:t>
            </a:r>
            <a:r>
              <a:rPr lang="en-US" dirty="0" smtClean="0"/>
              <a:t>: </a:t>
            </a:r>
          </a:p>
          <a:p>
            <a:pPr marL="0" lvl="2" indent="0">
              <a:spcBef>
                <a:spcPts val="1000"/>
              </a:spcBef>
              <a:buNone/>
            </a:pPr>
            <a:r>
              <a:rPr lang="en-US" dirty="0"/>
              <a:t>	</a:t>
            </a:r>
            <a:r>
              <a:rPr lang="en-US" b="1" dirty="0" smtClean="0"/>
              <a:t>@</a:t>
            </a:r>
            <a:r>
              <a:rPr lang="en-US" b="1" dirty="0" err="1" smtClean="0"/>
              <a:t>crimeprophet</a:t>
            </a:r>
            <a:r>
              <a:rPr lang="en-US" b="1" dirty="0" smtClean="0"/>
              <a:t> current conditions are: temp 5°C, pressure 1002 </a:t>
            </a:r>
            <a:r>
              <a:rPr lang="en-US" b="1" dirty="0" err="1" smtClean="0"/>
              <a:t>hPa</a:t>
            </a:r>
            <a:r>
              <a:rPr lang="en-US" b="1" dirty="0" smtClean="0"/>
              <a:t>, humidity 100%, 	wind NNW at 3.0 km/h #</a:t>
            </a:r>
            <a:r>
              <a:rPr lang="en-US" b="1" dirty="0" err="1" smtClean="0"/>
              <a:t>CodeSaints</a:t>
            </a:r>
            <a:endParaRPr lang="en-US" b="1" dirty="0" smtClean="0"/>
          </a:p>
          <a:p>
            <a:pPr marL="0" lvl="2" indent="0">
              <a:spcBef>
                <a:spcPts val="1000"/>
              </a:spcBef>
              <a:buNone/>
            </a:pPr>
            <a:endParaRPr lang="en-US" b="1" dirty="0" smtClean="0"/>
          </a:p>
          <a:p>
            <a:endParaRPr lang="en-US" dirty="0"/>
          </a:p>
        </p:txBody>
      </p:sp>
      <p:pic>
        <p:nvPicPr>
          <p:cNvPr id="4" name="Picture 4" descr="http://i1.trekearth.com/photos/78072/bandstand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04" y="4117722"/>
            <a:ext cx="3593770" cy="250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michaelwhelton.files.wordpress.com/2012/04/crest-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205" y="5458283"/>
            <a:ext cx="1611795" cy="139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73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Detect luminosity</a:t>
            </a:r>
          </a:p>
          <a:p>
            <a:r>
              <a:rPr lang="en-US" dirty="0" smtClean="0"/>
              <a:t>Smarter responses – e.g., don’t forget umbrella</a:t>
            </a:r>
          </a:p>
          <a:p>
            <a:r>
              <a:rPr lang="en-US" dirty="0" smtClean="0"/>
              <a:t>Time-lapse photos</a:t>
            </a:r>
          </a:p>
        </p:txBody>
      </p:sp>
      <p:pic>
        <p:nvPicPr>
          <p:cNvPr id="6" name="Picture 2" descr="http://michaelwhelton.files.wordpress.com/2012/04/crest-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205" y="5458283"/>
            <a:ext cx="1611795" cy="139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58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Weather proof</a:t>
            </a:r>
          </a:p>
          <a:p>
            <a:r>
              <a:rPr lang="en-US" dirty="0" smtClean="0"/>
              <a:t>Secure from hackers</a:t>
            </a:r>
          </a:p>
          <a:p>
            <a:r>
              <a:rPr lang="en-US" dirty="0" smtClean="0"/>
              <a:t>Responsive</a:t>
            </a:r>
          </a:p>
          <a:p>
            <a:r>
              <a:rPr lang="en-US" dirty="0" smtClean="0"/>
              <a:t>Availability - power</a:t>
            </a:r>
          </a:p>
          <a:p>
            <a:r>
              <a:rPr lang="en-US" dirty="0" smtClean="0"/>
              <a:t>Updatable - </a:t>
            </a:r>
            <a:r>
              <a:rPr lang="en-US" dirty="0"/>
              <a:t>r</a:t>
            </a:r>
            <a:r>
              <a:rPr lang="en-US" dirty="0" smtClean="0"/>
              <a:t>emotely accessible</a:t>
            </a:r>
          </a:p>
          <a:p>
            <a:r>
              <a:rPr lang="en-US" dirty="0" smtClean="0"/>
              <a:t>Python</a:t>
            </a:r>
          </a:p>
          <a:p>
            <a:endParaRPr lang="en-US" dirty="0"/>
          </a:p>
        </p:txBody>
      </p:sp>
      <p:pic>
        <p:nvPicPr>
          <p:cNvPr id="4" name="Picture 2" descr="http://michaelwhelton.files.wordpress.com/2012/04/crest-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205" y="5458283"/>
            <a:ext cx="1611795" cy="139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488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81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Weather Station</vt:lpstr>
      <vt:lpstr>Functional Requirements</vt:lpstr>
      <vt:lpstr>Example Use Case</vt:lpstr>
      <vt:lpstr>Future Enhancements</vt:lpstr>
      <vt:lpstr>Non-Functional Requirements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Saint Malachy’sWeather Station</dc:title>
  <dc:creator>root</dc:creator>
  <cp:lastModifiedBy>root</cp:lastModifiedBy>
  <cp:revision>9</cp:revision>
  <dcterms:created xsi:type="dcterms:W3CDTF">2014-10-25T23:10:02Z</dcterms:created>
  <dcterms:modified xsi:type="dcterms:W3CDTF">2014-10-26T00:11:11Z</dcterms:modified>
</cp:coreProperties>
</file>