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9" r:id="rId6"/>
    <p:sldId id="273" r:id="rId7"/>
    <p:sldId id="263" r:id="rId8"/>
    <p:sldId id="267" r:id="rId9"/>
    <p:sldId id="271" r:id="rId10"/>
    <p:sldId id="270" r:id="rId11"/>
    <p:sldId id="275" r:id="rId12"/>
    <p:sldId id="266" r:id="rId13"/>
    <p:sldId id="276" r:id="rId14"/>
    <p:sldId id="274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2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996A-91D4-45F2-9C8A-12DEF277EEBF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fruit.com/product/1603" TargetMode="External"/><Relationship Id="rId2" Type="http://schemas.openxmlformats.org/officeDocument/2006/relationships/hyperlink" Target="https://learn.adafruit.com/using-the-bmp085-with-raspberry-pi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dafruit.com/products/39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adafruit.com/products/173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dafruit.com/product/136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dafruit.com/products/8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dafruit.com/products/16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twee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adafruit.com/products/38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tmp36-temperature-sensor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learn.adafruit.com/tmp36-temperature-sensor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jpeg"/><Relationship Id="rId4" Type="http://schemas.openxmlformats.org/officeDocument/2006/relationships/hyperlink" Target="http://www.adafruit.com/products/16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829" y="1122363"/>
            <a:ext cx="9144000" cy="2387600"/>
          </a:xfrm>
        </p:spPr>
        <p:txBody>
          <a:bodyPr/>
          <a:lstStyle/>
          <a:p>
            <a:r>
              <a:rPr lang="en-US" dirty="0" smtClean="0"/>
              <a:t>Weather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829" y="3602038"/>
            <a:ext cx="9144000" cy="1655762"/>
          </a:xfrm>
        </p:spPr>
        <p:txBody>
          <a:bodyPr/>
          <a:lstStyle/>
          <a:p>
            <a:r>
              <a:rPr lang="en-US" dirty="0" smtClean="0"/>
              <a:t>By #</a:t>
            </a:r>
            <a:r>
              <a:rPr lang="en-US" dirty="0" err="1" smtClean="0"/>
              <a:t>CodeSaints</a:t>
            </a:r>
            <a:endParaRPr lang="en-US" dirty="0"/>
          </a:p>
        </p:txBody>
      </p:sp>
      <p:pic>
        <p:nvPicPr>
          <p:cNvPr id="102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15" y="2229644"/>
            <a:ext cx="25336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BMP180 Barometric Pressure/Temperature/Altitude Sensor- 5V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988" y="1825625"/>
            <a:ext cx="7794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Tutorial for Raspberry Pi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learn.adafruit.com/using-the-bmp085-with-raspberry-pi/overview</a:t>
            </a:r>
            <a:endParaRPr lang="en-US" dirty="0"/>
          </a:p>
          <a:p>
            <a:r>
              <a:rPr lang="en-US" b="1" dirty="0" smtClean="0"/>
              <a:t>COST $9.95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www.adafruit.com/product/1603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4" y="1985682"/>
            <a:ext cx="2482056" cy="4495800"/>
          </a:xfrm>
          <a:prstGeom prst="rect">
            <a:avLst/>
          </a:prstGeom>
        </p:spPr>
      </p:pic>
      <p:pic>
        <p:nvPicPr>
          <p:cNvPr id="8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clker.com/cliparts/2/k/n/l/C/Q/transparent-green-checkmark-h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00" y="3827975"/>
            <a:ext cx="1261702" cy="1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AM2302 (wired DHT22) temperature-humidity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5" y="1825625"/>
            <a:ext cx="7115174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COST $15.00 </a:t>
            </a:r>
            <a:endParaRPr lang="en-US" b="1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www.adafruit.com/products/393</a:t>
            </a: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for 0-100% humidity readings with 2-5% accuracy</a:t>
            </a:r>
          </a:p>
          <a:p>
            <a:r>
              <a:rPr lang="en-US" dirty="0"/>
              <a:t>Good for -40 to 80°C temperature readings ±0.5°C accuracy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8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2302 (wired DHT22)  temperature-humidity sens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1" y="4114800"/>
            <a:ext cx="3490101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clker.com/cliparts/2/k/n/l/C/Q/transparent-green-check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00" y="3827975"/>
            <a:ext cx="1261702" cy="1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2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Anemometer Wind Speed Sensor w/Analog Voltage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COST $44.95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www.adafruit.com/products/1733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Measures in meters per second. Will need to convert to km per hour.</a:t>
            </a:r>
          </a:p>
          <a:p>
            <a:r>
              <a:rPr lang="en-US" dirty="0" smtClean="0"/>
              <a:t>Requires MCP3008 ADC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Anemometer Wind Speed Sensor w/Analog Voltage 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0" y="3485216"/>
            <a:ext cx="4116578" cy="308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lker.com/cliparts/2/k/n/l/C/Q/transparent-green-check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00" y="3827975"/>
            <a:ext cx="1261702" cy="1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MCP3008 - 8-Channel 10-Bit ADC With SPI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COST </a:t>
            </a:r>
            <a:r>
              <a:rPr lang="en-US" b="1" dirty="0" smtClean="0"/>
              <a:t>$3.75 </a:t>
            </a:r>
            <a:endParaRPr lang="en-US" b="1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www.adafruit.com/products/856</a:t>
            </a:r>
          </a:p>
          <a:p>
            <a:pPr lvl="1"/>
            <a:endParaRPr lang="en-US" dirty="0"/>
          </a:p>
          <a:p>
            <a:r>
              <a:rPr lang="en-US" dirty="0" smtClean="0"/>
              <a:t>Tutorials 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learn.adafruit.com/reading-a-analog-in-and-controlling-audio-volume-with-the-raspberry-pi</a:t>
            </a:r>
          </a:p>
          <a:p>
            <a:pPr lvl="1"/>
            <a:r>
              <a:rPr lang="en-US" dirty="0"/>
              <a:t>https://learn.adafruit.com/send-raspberry-pi-data-to-cosm/connecting-the-cobbler-slash-mcp3008-slash-tmp36</a:t>
            </a:r>
            <a:endParaRPr lang="en-US" dirty="0"/>
          </a:p>
        </p:txBody>
      </p:sp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CP3008 - 8-Channel 10-Bit ADC With SPI Inter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81301"/>
            <a:ext cx="3782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lker.com/cliparts/2/k/n/l/C/Q/transparent-green-check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00" y="3827975"/>
            <a:ext cx="1261702" cy="1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Camera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Cost </a:t>
            </a:r>
            <a:r>
              <a:rPr lang="en-US" b="1" dirty="0"/>
              <a:t>$29.95</a:t>
            </a:r>
            <a:endParaRPr lang="en-US" b="1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www.adafruit.com/product/1367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75" y="2362293"/>
            <a:ext cx="3099471" cy="3278001"/>
          </a:xfrm>
          <a:prstGeom prst="rect">
            <a:avLst/>
          </a:prstGeom>
        </p:spPr>
      </p:pic>
      <p:pic>
        <p:nvPicPr>
          <p:cNvPr id="6" name="Picture 4" descr="http://www.clker.com/cliparts/2/k/n/l/C/Q/transparent-green-checkmark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00" y="3827975"/>
            <a:ext cx="1261702" cy="1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61647" y="1825625"/>
            <a:ext cx="6692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no access to wired power, need reliable battery… possibly solar…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- Miniature </a:t>
            </a:r>
            <a:r>
              <a:rPr lang="en-US" dirty="0" err="1"/>
              <a:t>WiFi</a:t>
            </a:r>
            <a:r>
              <a:rPr lang="en-US" dirty="0"/>
              <a:t> (802.11b/g/n)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2988" y="1825625"/>
            <a:ext cx="6270812" cy="4351338"/>
          </a:xfrm>
        </p:spPr>
        <p:txBody>
          <a:bodyPr/>
          <a:lstStyle/>
          <a:p>
            <a:r>
              <a:rPr lang="en-US" dirty="0" smtClean="0"/>
              <a:t>Already tested with Raspberry Pi</a:t>
            </a:r>
          </a:p>
          <a:p>
            <a:r>
              <a:rPr lang="en-US" b="1" dirty="0" smtClean="0"/>
              <a:t>Cost $11.95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www.adafruit.com/products/814</a:t>
            </a:r>
            <a:endParaRPr lang="en-US" dirty="0" smtClean="0"/>
          </a:p>
          <a:p>
            <a:r>
              <a:rPr lang="en-US" dirty="0" smtClean="0"/>
              <a:t>Or can we get wired connectivity – more reliable/secure.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3" y="2678206"/>
            <a:ext cx="3092428" cy="2503394"/>
          </a:xfrm>
          <a:prstGeom prst="rect">
            <a:avLst/>
          </a:prstGeom>
        </p:spPr>
      </p:pic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5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7" y="1938566"/>
            <a:ext cx="3781425" cy="4219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418" y="1616364"/>
            <a:ext cx="6726382" cy="4560599"/>
          </a:xfrm>
        </p:spPr>
        <p:txBody>
          <a:bodyPr>
            <a:normAutofit/>
          </a:bodyPr>
          <a:lstStyle/>
          <a:p>
            <a:r>
              <a:rPr lang="en-US" dirty="0" smtClean="0"/>
              <a:t>Monitor Twitter for tweets @</a:t>
            </a:r>
            <a:r>
              <a:rPr lang="en-US" dirty="0" err="1" smtClean="0"/>
              <a:t>stmguidance</a:t>
            </a:r>
            <a:r>
              <a:rPr lang="en-US" dirty="0" smtClean="0"/>
              <a:t> using the hashtag #weather</a:t>
            </a:r>
          </a:p>
          <a:p>
            <a:endParaRPr lang="en-US" dirty="0" smtClean="0"/>
          </a:p>
          <a:p>
            <a:r>
              <a:rPr lang="en-US" dirty="0" smtClean="0"/>
              <a:t>When weather tweet detected, check weather sensors and tweet the current conditions, along with a photo of King Square, at the requestor</a:t>
            </a:r>
          </a:p>
        </p:txBody>
      </p:sp>
      <p:pic>
        <p:nvPicPr>
          <p:cNvPr id="2050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9649320">
            <a:off x="728571" y="2553299"/>
            <a:ext cx="9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82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From @</a:t>
            </a:r>
            <a:r>
              <a:rPr lang="en-US" dirty="0" err="1" smtClean="0"/>
              <a:t>crimeprophet</a:t>
            </a:r>
            <a:r>
              <a:rPr lang="en-US" dirty="0" smtClean="0"/>
              <a:t>: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Hey @</a:t>
            </a:r>
            <a:r>
              <a:rPr lang="en-US" b="1" dirty="0" err="1" smtClean="0"/>
              <a:t>stmguidance</a:t>
            </a:r>
            <a:r>
              <a:rPr lang="en-US" b="1" dirty="0" smtClean="0"/>
              <a:t>! What’s the #weather?</a:t>
            </a:r>
          </a:p>
          <a:p>
            <a:pPr marL="0" lvl="2" indent="0">
              <a:spcBef>
                <a:spcPts val="1000"/>
              </a:spcBef>
              <a:buNone/>
            </a:pPr>
            <a:endParaRPr lang="en-US" b="1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From @</a:t>
            </a:r>
            <a:r>
              <a:rPr lang="en-US" dirty="0" err="1" smtClean="0"/>
              <a:t>stmguidance</a:t>
            </a:r>
            <a:r>
              <a:rPr lang="en-US" dirty="0" smtClean="0"/>
              <a:t>: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b="1" dirty="0" smtClean="0"/>
              <a:t>@</a:t>
            </a:r>
            <a:r>
              <a:rPr lang="en-US" b="1" dirty="0" err="1" smtClean="0"/>
              <a:t>crimeprophet</a:t>
            </a:r>
            <a:r>
              <a:rPr lang="en-US" b="1" dirty="0" smtClean="0"/>
              <a:t> current conditions are: temp 5°C, pressure 1002 </a:t>
            </a:r>
            <a:r>
              <a:rPr lang="en-US" b="1" dirty="0" err="1" smtClean="0"/>
              <a:t>hPa</a:t>
            </a:r>
            <a:r>
              <a:rPr lang="en-US" b="1" dirty="0" smtClean="0"/>
              <a:t>, humidity 100%, 	wind </a:t>
            </a:r>
            <a:r>
              <a:rPr lang="en-US" b="1" dirty="0" smtClean="0"/>
              <a:t>13.0 </a:t>
            </a:r>
            <a:r>
              <a:rPr lang="en-US" b="1" dirty="0" smtClean="0"/>
              <a:t>km/h #</a:t>
            </a:r>
            <a:r>
              <a:rPr lang="en-US" b="1" dirty="0" err="1" smtClean="0"/>
              <a:t>CodeSaints</a:t>
            </a:r>
            <a:endParaRPr lang="en-US" b="1" dirty="0" smtClean="0"/>
          </a:p>
          <a:p>
            <a:pPr marL="0" lvl="2" indent="0">
              <a:spcBef>
                <a:spcPts val="1000"/>
              </a:spcBef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4" descr="http://i1.trekearth.com/photos/78072/bandstan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04" y="4117722"/>
            <a:ext cx="3593770" cy="250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</a:t>
            </a:r>
            <a:r>
              <a:rPr lang="en-US" smtClean="0"/>
              <a:t>proof/Winter proof</a:t>
            </a:r>
            <a:endParaRPr lang="en-US" dirty="0" smtClean="0"/>
          </a:p>
          <a:p>
            <a:r>
              <a:rPr lang="en-US" dirty="0" smtClean="0"/>
              <a:t>Secure from hackers</a:t>
            </a:r>
          </a:p>
          <a:p>
            <a:r>
              <a:rPr lang="en-US" dirty="0" smtClean="0"/>
              <a:t>Responsive</a:t>
            </a:r>
          </a:p>
          <a:p>
            <a:r>
              <a:rPr lang="en-US" dirty="0" smtClean="0"/>
              <a:t>Available – i.e., power &amp; network</a:t>
            </a:r>
          </a:p>
          <a:p>
            <a:r>
              <a:rPr lang="en-US" dirty="0" smtClean="0"/>
              <a:t>Updatable - </a:t>
            </a:r>
            <a:r>
              <a:rPr lang="en-US" dirty="0"/>
              <a:t>r</a:t>
            </a:r>
            <a:r>
              <a:rPr lang="en-US" dirty="0" smtClean="0"/>
              <a:t>emotely accessible</a:t>
            </a:r>
          </a:p>
          <a:p>
            <a:r>
              <a:rPr lang="en-US" dirty="0" smtClean="0"/>
              <a:t>Python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Would Ray’s class help us build suitable structure?</a:t>
            </a:r>
          </a:p>
          <a:p>
            <a:endParaRPr lang="en-US" dirty="0"/>
          </a:p>
        </p:txBody>
      </p:sp>
      <p:pic>
        <p:nvPicPr>
          <p:cNvPr id="4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Detect </a:t>
            </a:r>
            <a:r>
              <a:rPr lang="en-US" dirty="0"/>
              <a:t>luminosity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www.adafruit.com/products/161</a:t>
            </a:r>
            <a:endParaRPr lang="en-US" dirty="0" smtClean="0"/>
          </a:p>
          <a:p>
            <a:r>
              <a:rPr lang="en-US" dirty="0" smtClean="0"/>
              <a:t>Detect actual precipitation</a:t>
            </a:r>
          </a:p>
          <a:p>
            <a:r>
              <a:rPr lang="en-US" dirty="0" smtClean="0"/>
              <a:t>Smarter </a:t>
            </a:r>
            <a:r>
              <a:rPr lang="en-US" dirty="0" smtClean="0"/>
              <a:t>responses – e.g., don’t forget umbrella</a:t>
            </a:r>
          </a:p>
          <a:p>
            <a:r>
              <a:rPr lang="en-US" dirty="0" smtClean="0"/>
              <a:t>Time-lapse photos</a:t>
            </a:r>
          </a:p>
        </p:txBody>
      </p:sp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903" y="1825625"/>
            <a:ext cx="7026896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Tweepy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://www.tweepy.org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Need to programmatically tweet</a:t>
            </a:r>
          </a:p>
          <a:p>
            <a:pPr lvl="1"/>
            <a:r>
              <a:rPr lang="en-US" dirty="0" smtClean="0"/>
              <a:t>Set up </a:t>
            </a:r>
            <a:r>
              <a:rPr lang="en-US" dirty="0" err="1" smtClean="0"/>
              <a:t>auth</a:t>
            </a:r>
            <a:r>
              <a:rPr lang="en-US" dirty="0" smtClean="0"/>
              <a:t> codes, connect from Python</a:t>
            </a:r>
          </a:p>
          <a:p>
            <a:r>
              <a:rPr lang="en-US" dirty="0" smtClean="0"/>
              <a:t>Need to monitor for </a:t>
            </a:r>
            <a:r>
              <a:rPr lang="en-US" dirty="0" smtClean="0"/>
              <a:t>tweets, and automatically respond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0" y="2765839"/>
            <a:ext cx="2859353" cy="2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Waterproof DS18B20 Digital </a:t>
            </a:r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576" y="1825625"/>
            <a:ext cx="743622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Range </a:t>
            </a:r>
            <a:r>
              <a:rPr lang="en-US" dirty="0"/>
              <a:t>-55 to 125°C </a:t>
            </a:r>
            <a:endParaRPr lang="en-US" dirty="0" smtClean="0"/>
          </a:p>
          <a:p>
            <a:r>
              <a:rPr lang="en-US" b="1" dirty="0" smtClean="0"/>
              <a:t>COST $9.95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www.adafruit.com/products/381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 tutorial for Raspberry Pi yet… complex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074" name="Picture 2" descr="Waterproof DS18B20 Digital temperature sensor + extr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" y="2773363"/>
            <a:ext cx="3794069" cy="28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09" y="2247200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TMP36 </a:t>
            </a:r>
            <a:r>
              <a:rPr lang="en-US" dirty="0" smtClean="0"/>
              <a:t>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634" y="1825625"/>
            <a:ext cx="846716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learn.adafruit.com/tmp36-temperature-sensor/overview</a:t>
            </a:r>
            <a:endParaRPr lang="en-US" dirty="0" smtClean="0"/>
          </a:p>
          <a:p>
            <a:r>
              <a:rPr lang="en-US" dirty="0" smtClean="0"/>
              <a:t>Range </a:t>
            </a:r>
            <a:r>
              <a:rPr lang="en-US" dirty="0"/>
              <a:t>-40 to over +</a:t>
            </a:r>
            <a:r>
              <a:rPr lang="en-US" dirty="0" smtClean="0"/>
              <a:t>125 </a:t>
            </a:r>
            <a:r>
              <a:rPr lang="en-US" dirty="0"/>
              <a:t>degrees C</a:t>
            </a:r>
            <a:endParaRPr lang="en-US" dirty="0" smtClean="0"/>
          </a:p>
          <a:p>
            <a:r>
              <a:rPr lang="en-US" dirty="0" smtClean="0"/>
              <a:t>Tutorial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learn.adafruit.com/tmp36-temperature-sensor</a:t>
            </a:r>
            <a:endParaRPr lang="en-US" dirty="0" smtClean="0"/>
          </a:p>
          <a:p>
            <a:r>
              <a:rPr lang="en-US" b="1" dirty="0" smtClean="0"/>
              <a:t>COST </a:t>
            </a:r>
            <a:r>
              <a:rPr lang="en-US" b="1" dirty="0"/>
              <a:t>$1.50 </a:t>
            </a:r>
            <a:endParaRPr lang="en-US" b="1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www.adafruit.com/products/165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Requires </a:t>
            </a:r>
            <a:r>
              <a:rPr lang="en-US" dirty="0" smtClean="0"/>
              <a:t>MCP3008 ADC</a:t>
            </a:r>
            <a:endParaRPr lang="en-US" dirty="0"/>
          </a:p>
        </p:txBody>
      </p:sp>
      <p:pic>
        <p:nvPicPr>
          <p:cNvPr id="4" name="Picture 4" descr="raspberry_pi_tmp36pinou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7340"/>
            <a:ext cx="3000001" cy="28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6" y="2067674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BMP183 </a:t>
            </a:r>
            <a:r>
              <a:rPr lang="it-IT" dirty="0"/>
              <a:t>SPI Barometric Pressure &amp; Altitude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7" y="1825625"/>
            <a:ext cx="669215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Tutorials 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learn.adafruit.com/adafruit-bmp183-spi-barometric-pressure-and-altitude-sensor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forums.adafruit.com/viewtopic.php?f=19&amp;p=285549</a:t>
            </a:r>
          </a:p>
          <a:p>
            <a:pPr lvl="1"/>
            <a:endParaRPr lang="en-US" dirty="0" smtClean="0"/>
          </a:p>
          <a:p>
            <a:r>
              <a:rPr lang="en-US" b="1" dirty="0"/>
              <a:t>COST $9.95 </a:t>
            </a:r>
            <a:endParaRPr lang="en-US" b="1" dirty="0" smtClean="0"/>
          </a:p>
          <a:p>
            <a:pPr lvl="1"/>
            <a:r>
              <a:rPr lang="en-US" dirty="0"/>
              <a:t>http://www.adafruit.com/products/1900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dafruit BMP183 SPI Barometric Pressure &amp; Altitude Sens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3106737"/>
            <a:ext cx="3511550" cy="263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01" y="4932120"/>
            <a:ext cx="1052325" cy="105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366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Weather Station</vt:lpstr>
      <vt:lpstr>Functional Requirements</vt:lpstr>
      <vt:lpstr>Example Use Case</vt:lpstr>
      <vt:lpstr>Non-Functional Requirements</vt:lpstr>
      <vt:lpstr>Future Enhancements</vt:lpstr>
      <vt:lpstr>Interfacing with Twitter</vt:lpstr>
      <vt:lpstr>Waterproof DS18B20 Digital Temperature Sensor</vt:lpstr>
      <vt:lpstr>TMP36 Temperature Sensor</vt:lpstr>
      <vt:lpstr>BMP183 SPI Barometric Pressure &amp; Altitude Sensor</vt:lpstr>
      <vt:lpstr>BMP180 Barometric Pressure/Temperature/Altitude Sensor- 5V ready</vt:lpstr>
      <vt:lpstr>AM2302 (wired DHT22) temperature-humidity sensor</vt:lpstr>
      <vt:lpstr>Anemometer Wind Speed Sensor w/Analog Voltage Output</vt:lpstr>
      <vt:lpstr>MCP3008 - 8-Channel 10-Bit ADC With SPI Interface</vt:lpstr>
      <vt:lpstr>Raspberry Pi Camera Board</vt:lpstr>
      <vt:lpstr>Power</vt:lpstr>
      <vt:lpstr>Connectivity - Miniature WiFi (802.11b/g/n)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Malachy’sWeather Station</dc:title>
  <dc:creator>root</dc:creator>
  <cp:lastModifiedBy>root</cp:lastModifiedBy>
  <cp:revision>30</cp:revision>
  <dcterms:created xsi:type="dcterms:W3CDTF">2014-10-25T23:10:02Z</dcterms:created>
  <dcterms:modified xsi:type="dcterms:W3CDTF">2014-12-14T14:25:11Z</dcterms:modified>
</cp:coreProperties>
</file>