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9F564-5562-4E39-8E94-083A910AFB18}" v="1098" dt="2020-10-21T18:13:0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2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4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50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3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4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45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7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42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RM104/Faseovergang-Justin/tree/main/Ambit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RM104/Faseovergang-Justin/tree/main/Kennis%20%26%20Vaardighed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RM104/Faseovergang-Justin/tree/main/Beroepshouding%20%26%20Inz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>
            <a:extLst>
              <a:ext uri="{FF2B5EF4-FFF2-40B4-BE49-F238E27FC236}">
                <a16:creationId xmlns:a16="http://schemas.microsoft.com/office/drawing/2014/main" id="{A88C2098-2FC5-463B-80CF-BF04EB6C6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15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75085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Faseovergang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22" y="2398172"/>
            <a:ext cx="9440034" cy="650282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Justin Rodriguez Montoya</a:t>
            </a:r>
            <a:endParaRPr lang="en-US" dirty="0"/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76ED73FF-754B-40C9-91A5-D1C0E1C78583}"/>
              </a:ext>
            </a:extLst>
          </p:cNvPr>
          <p:cNvSpPr txBox="1"/>
          <p:nvPr/>
        </p:nvSpPr>
        <p:spPr>
          <a:xfrm>
            <a:off x="2707888" y="4129668"/>
            <a:ext cx="67762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</a:rPr>
              <a:t>Ambities, Kennis en vaardigheden en Beroepshouding.</a:t>
            </a:r>
            <a:endParaRPr lang="nl-NL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D8C5D-9927-499E-AC16-6151B056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Ambities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F8558B-F818-4194-977B-3F5D98E8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211498" cy="4570457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Ambities Documentatie</a:t>
            </a: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nl-NL" dirty="0" err="1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Mediadeveloper</a:t>
            </a:r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 = Webapplicaties functioneel maken.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Ambitieus, Plezier en Uitdagingen.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ea typeface="+mn-lt"/>
                <a:cs typeface="+mn-lt"/>
              </a:rPr>
              <a:t>Voorkeur aan PHP (Backend).</a:t>
            </a:r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Veel nieuwe talen geleerd, basiskennis programmeren niet.</a:t>
            </a: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63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D8C5D-9927-499E-AC16-6151B056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Kennis en vaardigheden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F8558B-F818-4194-977B-3F5D98E8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211498" cy="4570457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Kennis en vaardigheden Documentatie</a:t>
            </a: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Meest gegroeid in backend, samenwerking en inzicht.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Engels zwakste vak.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Bewijzen laten zien in </a:t>
            </a:r>
            <a:r>
              <a:rPr lang="nl-NL" dirty="0" err="1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github</a:t>
            </a:r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. (Cijfers eerste / tweede leerjaar en eventueel code van projecten. )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Ander werk van projecten buiten school.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Kwalificatie dossier.</a:t>
            </a: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67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D8C5D-9927-499E-AC16-6151B056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Beroepshouding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F8558B-F818-4194-977B-3F5D98E8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211498" cy="4570457"/>
          </a:xfrm>
          <a:effectLst/>
        </p:spPr>
        <p:txBody>
          <a:bodyPr anchor="ctr">
            <a:normAutofit fontScale="85000" lnSpcReduction="20000"/>
          </a:bodyPr>
          <a:lstStyle/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Beroepshouding Documentatie</a:t>
            </a:r>
            <a:endParaRPr lang="nl-NL"/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Tot nu toe goede ontwikkeling, geen problemen.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Verbeterd in samenwerken en initiatief nemen.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Afwezigheid en redenen.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Peerassessment ingevuld.</a:t>
            </a:r>
          </a:p>
          <a:p>
            <a:pPr indent="-305435"/>
            <a:r>
              <a:rPr lang="nl-NL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Punten formulier</a:t>
            </a: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  <a:p>
            <a:pPr indent="-305435"/>
            <a:endParaRPr lang="nl-NL" dirty="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56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7E2"/>
      </a:lt2>
      <a:accent1>
        <a:srgbClr val="969BC6"/>
      </a:accent1>
      <a:accent2>
        <a:srgbClr val="7F9DBA"/>
      </a:accent2>
      <a:accent3>
        <a:srgbClr val="84ABAE"/>
      </a:accent3>
      <a:accent4>
        <a:srgbClr val="78B09D"/>
      </a:accent4>
      <a:accent5>
        <a:srgbClr val="84AE8E"/>
      </a:accent5>
      <a:accent6>
        <a:srgbClr val="82B179"/>
      </a:accent6>
      <a:hlink>
        <a:srgbClr val="89845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SlateVTI</vt:lpstr>
      <vt:lpstr>Faseovergang </vt:lpstr>
      <vt:lpstr>Ambities</vt:lpstr>
      <vt:lpstr>Kennis en vaardigheden</vt:lpstr>
      <vt:lpstr>Beroepshouding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190</cp:revision>
  <dcterms:created xsi:type="dcterms:W3CDTF">2020-10-21T17:13:35Z</dcterms:created>
  <dcterms:modified xsi:type="dcterms:W3CDTF">2020-10-21T18:15:14Z</dcterms:modified>
</cp:coreProperties>
</file>