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09D19CB-3840-4BA7-A742-36B8B10E3357}" type="slidenum"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 Networks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 Networks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960360" y="2160000"/>
            <a:ext cx="611964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Synthesis Paper on Multilayer Networks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Interested in this due to data set I have from field         floral visitation data (3 Summers)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Relatively new technique which can be applied to </a:t>
            </a: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some of my previous and future work with </a:t>
            </a: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herbivore and metabolite networks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04000" y="1656000"/>
            <a:ext cx="3314520" cy="4819320"/>
          </a:xfrm>
          <a:prstGeom prst="rect">
            <a:avLst/>
          </a:prstGeom>
          <a:ln>
            <a:noFill/>
          </a:ln>
        </p:spPr>
      </p:pic>
      <p:sp>
        <p:nvSpPr>
          <p:cNvPr id="44" name="TextShape 3"/>
          <p:cNvSpPr txBox="1"/>
          <p:nvPr/>
        </p:nvSpPr>
        <p:spPr>
          <a:xfrm>
            <a:off x="504000" y="6552000"/>
            <a:ext cx="3096000" cy="4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Pilosof, Shai, Mason A. Porter, Mercedes Pascual, and Sonia Kéfi. "The multilayer nature of ecological networks." Nature ecology &amp; evolution 1 (2017): 0101.</a:t>
            </a:r>
            <a:endParaRPr b="0" lang="en-GB" sz="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60000" y="261360"/>
            <a:ext cx="9216000" cy="319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The goal of this paper is to summarize the current    knowledge and to posit new hypotheses 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pertaining to multilayer networks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Looking at research within biology, but also 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outside of it.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93840" y="3528000"/>
            <a:ext cx="5726160" cy="352800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432000" y="7056000"/>
            <a:ext cx="3096000" cy="4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Pilosof, Shai, Mason A. Porter, Mercedes Pascual, and Sonia Kéfi. "The multilayer nature of ecological networks." Nature ecology &amp; evolution 1 (2017): 0101.</a:t>
            </a:r>
            <a:endParaRPr b="0" lang="en-GB" sz="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6696000" y="3165480"/>
            <a:ext cx="2685960" cy="3962520"/>
          </a:xfrm>
          <a:prstGeom prst="rect">
            <a:avLst/>
          </a:prstGeom>
          <a:ln>
            <a:noFill/>
          </a:ln>
        </p:spPr>
      </p:pic>
      <p:sp>
        <p:nvSpPr>
          <p:cNvPr id="49" name="TextShape 3"/>
          <p:cNvSpPr txBox="1"/>
          <p:nvPr/>
        </p:nvSpPr>
        <p:spPr>
          <a:xfrm>
            <a:off x="6732000" y="7092000"/>
            <a:ext cx="2736000" cy="58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Astegiano, Julia, Florian Altermatt, and François Massol. "Disentangling the co-structure of multilayer interaction networks: degree distribution and module composition in two-layer bipartite networks." Scientific reports 7, no. 1 (2017): 15465.</a:t>
            </a:r>
            <a:endParaRPr b="0" lang="en-GB" sz="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72000" y="6984000"/>
            <a:ext cx="6840000" cy="34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Wang, Zhen, Lin Wang, Attila Szolnoki, and Matjaž Perc. "Evolutionary games on multilayer networks: a colloquium." The European physical journal B 88, no. 5 (2015): 124.</a:t>
            </a:r>
            <a:endParaRPr b="0" lang="en-GB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976000" y="1152000"/>
            <a:ext cx="3599640" cy="550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There are interesting applications of multilayer networks outside of biology and mathematics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This paper is an application of multilayer networks to evolutionary games – particularly the evolution of human cooperation through transfer of information 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88000" y="918360"/>
            <a:ext cx="5476320" cy="517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2018-05-16T11:18:26Z</dcterms:created>
  <dc:creator/>
  <dc:description/>
  <dc:language>en-US</dc:language>
  <cp:lastModifiedBy/>
  <dcterms:modified xsi:type="dcterms:W3CDTF">2018-05-16T11:48:22Z</dcterms:modified>
  <cp:revision>3</cp:revision>
  <dc:subject/>
  <dc:title/>
</cp:coreProperties>
</file>