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2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8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3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EE1C-1BF3-104A-A741-ACB81F42F5C6}" type="datetimeFigureOut">
              <a:rPr lang="en-US" smtClean="0"/>
              <a:t>6/4/16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8C151-D49B-814D-8E17-941AABA25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EEDF evolution for E/N = 100 Td</a:t>
            </a:r>
            <a:endParaRPr lang="en-US" dirty="0"/>
          </a:p>
        </p:txBody>
      </p:sp>
      <p:pic>
        <p:nvPicPr>
          <p:cNvPr id="14" name="Content Placeholder 13" descr="EEDF_100Td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0" b="-4086"/>
          <a:stretch/>
        </p:blipFill>
        <p:spPr>
          <a:xfrm>
            <a:off x="457200" y="1511676"/>
            <a:ext cx="8229600" cy="3567571"/>
          </a:xfrm>
        </p:spPr>
      </p:pic>
      <p:sp>
        <p:nvSpPr>
          <p:cNvPr id="15" name="TextBox 14"/>
          <p:cNvSpPr txBox="1"/>
          <p:nvPr/>
        </p:nvSpPr>
        <p:spPr>
          <a:xfrm>
            <a:off x="457200" y="5059085"/>
            <a:ext cx="536192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Initial EEDF is Maxwellian with </a:t>
            </a:r>
            <a:r>
              <a:rPr lang="en-US" dirty="0" err="1" smtClean="0"/>
              <a:t>Te</a:t>
            </a:r>
            <a:r>
              <a:rPr lang="en-US" dirty="0"/>
              <a:t> </a:t>
            </a:r>
            <a:r>
              <a:rPr lang="en-US" dirty="0" smtClean="0"/>
              <a:t>= 4 </a:t>
            </a:r>
            <a:r>
              <a:rPr lang="en-US" dirty="0" err="1" smtClean="0"/>
              <a:t>eV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Cross section set for N2 includes elastic momentum, 10 </a:t>
            </a:r>
            <a:r>
              <a:rPr lang="en-US" smtClean="0"/>
              <a:t>vibrational excitations, 11 electronic excitations, 1 ionization</a:t>
            </a:r>
            <a:r>
              <a:rPr lang="en-US" dirty="0" smtClean="0"/>
              <a:t>, </a:t>
            </a:r>
            <a:r>
              <a:rPr lang="en-US" smtClean="0"/>
              <a:t>and 1 dissociative </a:t>
            </a:r>
            <a:r>
              <a:rPr lang="en-US" dirty="0" smtClean="0"/>
              <a:t>ionization.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Steady state solution obtained from COMSOL (BOLSIG)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2" t="-3873" r="-2225" b="-3932"/>
          <a:stretch/>
        </p:blipFill>
        <p:spPr>
          <a:xfrm>
            <a:off x="6075294" y="5240493"/>
            <a:ext cx="2310276" cy="13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1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N2 EEDF evolution for E/N = 100 Td</vt:lpstr>
    </vt:vector>
  </TitlesOfParts>
  <Manager/>
  <Company>Naval Research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time-dependent two-term Boltzmann solver</dc:title>
  <dc:subject/>
  <dc:creator>Justin Angus</dc:creator>
  <cp:keywords/>
  <dc:description/>
  <cp:lastModifiedBy>Justin Angus</cp:lastModifiedBy>
  <cp:revision>3</cp:revision>
  <dcterms:created xsi:type="dcterms:W3CDTF">2016-06-04T13:17:24Z</dcterms:created>
  <dcterms:modified xsi:type="dcterms:W3CDTF">2016-06-04T13:43:05Z</dcterms:modified>
  <cp:category/>
</cp:coreProperties>
</file>