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générer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générer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: </a:t>
            </a:r>
            <a:r>
              <a:rPr lang="fr-FR" dirty="0" smtClean="0"/>
              <a:t>qu’est-ce que c’est?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smtClean="0"/>
              <a:t>Souvenez vous la commande CPP et les #</a:t>
            </a:r>
            <a:r>
              <a:rPr lang="fr-FR" dirty="0" err="1" smtClean="0"/>
              <a:t>define</a:t>
            </a:r>
            <a:endParaRPr lang="fr-FR" dirty="0" smtClean="0"/>
          </a:p>
          <a:p>
            <a:r>
              <a:rPr lang="fr-FR" dirty="0" smtClean="0"/>
              <a:t>Les processeurs s’intercalent entre la lecture des fichiers sources et le générateur de </a:t>
            </a:r>
            <a:r>
              <a:rPr lang="fr-FR" dirty="0" err="1" smtClean="0"/>
              <a:t>bytecode</a:t>
            </a:r>
            <a:endParaRPr lang="fr-FR" dirty="0" smtClean="0"/>
          </a:p>
          <a:p>
            <a:r>
              <a:rPr lang="fr-FR" dirty="0" smtClean="0"/>
              <a:t>Approche de plugins basée sur </a:t>
            </a:r>
            <a:r>
              <a:rPr lang="fr-FR" dirty="0" err="1" smtClean="0"/>
              <a:t>java.util.ServiceLoader</a:t>
            </a:r>
            <a:r>
              <a:rPr lang="fr-FR" dirty="0" smtClean="0"/>
              <a:t> (META-INF/services)</a:t>
            </a:r>
            <a:endParaRPr lang="fr-FR" dirty="0"/>
          </a:p>
          <a:p>
            <a:r>
              <a:rPr lang="fr-FR" dirty="0" smtClean="0"/>
              <a:t>Pas de </a:t>
            </a:r>
            <a:r>
              <a:rPr lang="fr-FR" dirty="0" err="1" smtClean="0"/>
              <a:t>framework</a:t>
            </a:r>
            <a:r>
              <a:rPr lang="fr-FR" dirty="0" smtClean="0"/>
              <a:t> de </a:t>
            </a:r>
            <a:r>
              <a:rPr lang="fr-FR" dirty="0" err="1" smtClean="0"/>
              <a:t>templating</a:t>
            </a:r>
            <a:r>
              <a:rPr lang="fr-FR" dirty="0" smtClean="0"/>
              <a:t> pour générer des fichiers code source java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3054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isAssignable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660</Words>
  <Application>Microsoft Office PowerPoint</Application>
  <PresentationFormat>Affichage à l'écran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APT in a nutshell</vt:lpstr>
      <vt:lpstr>APT : qu’est-ce que c’est?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125</cp:revision>
  <dcterms:created xsi:type="dcterms:W3CDTF">2012-06-10T16:50:33Z</dcterms:created>
  <dcterms:modified xsi:type="dcterms:W3CDTF">2012-06-11T13:31:17Z</dcterms:modified>
</cp:coreProperties>
</file>