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75" r:id="rId14"/>
    <p:sldId id="27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86387" autoAdjust="0"/>
  </p:normalViewPr>
  <p:slideViewPr>
    <p:cSldViewPr>
      <p:cViewPr>
        <p:scale>
          <a:sx n="60" d="100"/>
          <a:sy n="60" d="100"/>
        </p:scale>
        <p:origin x="-158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8080/ez18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-toolkit/doc/1.6/tutorial/i18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jazzy.sourceforge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google.com/web-toolkit/doc/1.6/tutorial/i18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Ez18n hands 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CSV des clés i18n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52800"/>
            <a:ext cx="6092456" cy="2606722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315075" cy="287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3657600"/>
            <a:ext cx="4495800" cy="152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>
            <a:endCxn id="4" idx="1"/>
          </p:cNvCxnSpPr>
          <p:nvPr/>
        </p:nvCxnSpPr>
        <p:spPr>
          <a:xfrm>
            <a:off x="1828800" y="4343400"/>
            <a:ext cx="1066800" cy="312761"/>
          </a:xfrm>
          <a:prstGeom prst="curvedConnector3">
            <a:avLst>
              <a:gd name="adj1" fmla="val 222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Application web multi écran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seul code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mobile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desktop et tablettes</a:t>
            </a:r>
          </a:p>
          <a:p>
            <a:r>
              <a:rPr lang="fr-FR" dirty="0" smtClean="0"/>
              <a:t>Une CSS custom pour le mobile</a:t>
            </a:r>
          </a:p>
          <a:p>
            <a:r>
              <a:rPr lang="fr-FR" dirty="0" smtClean="0"/>
              <a:t>Des libellés simplifiés</a:t>
            </a:r>
          </a:p>
          <a:p>
            <a:r>
              <a:rPr lang="fr-FR" dirty="0" smtClean="0"/>
              <a:t>Certains </a:t>
            </a:r>
            <a:r>
              <a:rPr lang="fr-FR" dirty="0" err="1" smtClean="0"/>
              <a:t>widgets</a:t>
            </a:r>
            <a:r>
              <a:rPr lang="fr-FR" dirty="0" smtClean="0"/>
              <a:t> customisés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Boite de dialogue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Sélection des dates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9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et desktop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" y="1219199"/>
            <a:ext cx="7545123" cy="481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96" y="1219199"/>
            <a:ext cx="2506512" cy="4876801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1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012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29600" cy="4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13" y="1219200"/>
            <a:ext cx="2422487" cy="4713316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327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2" y="1157287"/>
            <a:ext cx="7408641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157288"/>
            <a:ext cx="2463906" cy="4793904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4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46801"/>
            <a:ext cx="8813137" cy="44681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On enrichit encore un peu le pattern !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95801"/>
            <a:ext cx="3402937" cy="228599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3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Binding GWT kesako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Mécanisme </a:t>
            </a:r>
            <a:r>
              <a:rPr lang="fr-FR" dirty="0" err="1" smtClean="0"/>
              <a:t>runtime</a:t>
            </a:r>
            <a:r>
              <a:rPr lang="fr-FR" dirty="0" smtClean="0"/>
              <a:t> qui sert la bonne permutation en fonction de paramètres transmis par le client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user-agent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l</a:t>
            </a:r>
            <a:r>
              <a:rPr lang="fr-FR" dirty="0" smtClean="0"/>
              <a:t>ocale du client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custom</a:t>
            </a:r>
          </a:p>
          <a:p>
            <a:r>
              <a:rPr lang="fr-FR" dirty="0" smtClean="0"/>
              <a:t>Les permutations sont toutes générées lors de la compilation 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ca prend du temps </a:t>
            </a:r>
            <a:r>
              <a:rPr lang="fr-FR" dirty="0" smtClean="0">
                <a:sym typeface="Wingdings" pitchFamily="2" charset="2"/>
              </a:rPr>
              <a:t></a:t>
            </a:r>
            <a:endParaRPr lang="fr-FR" dirty="0" smtClean="0"/>
          </a:p>
          <a:p>
            <a:r>
              <a:rPr lang="fr-FR" sz="2600" dirty="0" err="1" smtClean="0">
                <a:latin typeface="Lucida Console" pitchFamily="49" charset="0"/>
              </a:rPr>
              <a:t>GWT.create</a:t>
            </a:r>
            <a:r>
              <a:rPr lang="fr-FR" sz="2600" dirty="0" smtClean="0">
                <a:latin typeface="Lucida Console" pitchFamily="49" charset="0"/>
              </a:rPr>
              <a:t>(</a:t>
            </a:r>
            <a:r>
              <a:rPr lang="fr-FR" sz="2600" dirty="0" err="1" smtClean="0">
                <a:latin typeface="Lucida Console" pitchFamily="49" charset="0"/>
              </a:rPr>
              <a:t>LabelRessources.class</a:t>
            </a:r>
            <a:r>
              <a:rPr lang="fr-FR" sz="2600" dirty="0" smtClean="0">
                <a:latin typeface="Lucida Console" pitchFamily="49" charset="0"/>
              </a:rPr>
              <a:t>);</a:t>
            </a:r>
            <a:endParaRPr lang="fr-FR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Une nouvelle permutation GWT pour les clients mobiles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47800"/>
            <a:ext cx="7324725" cy="13430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7212013" cy="3530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4953000"/>
            <a:ext cx="6705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en arc 5"/>
          <p:cNvCxnSpPr>
            <a:stCxn id="4" idx="1"/>
            <a:endCxn id="2050" idx="1"/>
          </p:cNvCxnSpPr>
          <p:nvPr/>
        </p:nvCxnSpPr>
        <p:spPr>
          <a:xfrm rot="10800000">
            <a:off x="600076" y="2119314"/>
            <a:ext cx="1228725" cy="3100387"/>
          </a:xfrm>
          <a:prstGeom prst="curvedConnector3">
            <a:avLst>
              <a:gd name="adj1" fmla="val 11860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Injection des resources mobile et desktop avec GWT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452636"/>
            <a:ext cx="7512050" cy="460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1752600"/>
            <a:ext cx="2590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4600" y="35052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90800" y="47244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2"/>
            <a:endCxn id="6" idx="0"/>
          </p:cNvCxnSpPr>
          <p:nvPr/>
        </p:nvCxnSpPr>
        <p:spPr>
          <a:xfrm flipH="1">
            <a:off x="3238500" y="2057400"/>
            <a:ext cx="3619500" cy="14478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7" idx="0"/>
          </p:cNvCxnSpPr>
          <p:nvPr/>
        </p:nvCxnSpPr>
        <p:spPr>
          <a:xfrm flipH="1">
            <a:off x="3314700" y="2057400"/>
            <a:ext cx="3543300" cy="26670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StockWatcher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20584" y="6045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http://localhost:8080/ez18n/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0" y="1752600"/>
            <a:ext cx="360495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47" y="1600200"/>
            <a:ext cx="2217359" cy="43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à i18n avec GWT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05400" y="1295400"/>
            <a:ext cx="3581400" cy="4367845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N’oublier pas le </a:t>
            </a:r>
            <a:r>
              <a:rPr lang="fr-FR" dirty="0" err="1" smtClean="0"/>
              <a:t>meta</a:t>
            </a:r>
            <a:r>
              <a:rPr lang="fr-FR" dirty="0" smtClean="0"/>
              <a:t> tag</a:t>
            </a:r>
          </a:p>
          <a:p>
            <a:pPr marL="0" indent="0">
              <a:buNone/>
            </a:pPr>
            <a:r>
              <a:rPr lang="fr-FR" dirty="0" smtClean="0">
                <a:latin typeface="Lucida Console" pitchFamily="49" charset="0"/>
              </a:rPr>
              <a:t>&lt;</a:t>
            </a:r>
            <a:r>
              <a:rPr lang="fr-FR" dirty="0" err="1" smtClean="0">
                <a:latin typeface="Lucida Console" pitchFamily="49" charset="0"/>
              </a:rPr>
              <a:t>meta</a:t>
            </a:r>
            <a:r>
              <a:rPr lang="fr-FR" dirty="0" smtClean="0">
                <a:latin typeface="Lucida Console" pitchFamily="49" charset="0"/>
              </a:rPr>
              <a:t> </a:t>
            </a:r>
            <a:r>
              <a:rPr lang="fr-FR" dirty="0">
                <a:latin typeface="Lucida Console" pitchFamily="49" charset="0"/>
              </a:rPr>
              <a:t>http-</a:t>
            </a:r>
            <a:r>
              <a:rPr lang="fr-FR" dirty="0" err="1">
                <a:latin typeface="Lucida Console" pitchFamily="49" charset="0"/>
              </a:rPr>
              <a:t>equiv</a:t>
            </a:r>
            <a:r>
              <a:rPr lang="fr-FR" dirty="0">
                <a:latin typeface="Lucida Console" pitchFamily="49" charset="0"/>
              </a:rPr>
              <a:t>="content-type" content="</a:t>
            </a:r>
            <a:r>
              <a:rPr lang="fr-FR" dirty="0" err="1">
                <a:latin typeface="Lucida Console" pitchFamily="49" charset="0"/>
              </a:rPr>
              <a:t>text</a:t>
            </a:r>
            <a:r>
              <a:rPr lang="fr-FR" dirty="0">
                <a:latin typeface="Lucida Console" pitchFamily="49" charset="0"/>
              </a:rPr>
              <a:t>/html; </a:t>
            </a:r>
            <a:r>
              <a:rPr lang="fr-FR" dirty="0" err="1">
                <a:latin typeface="Lucida Console" pitchFamily="49" charset="0"/>
              </a:rPr>
              <a:t>charset</a:t>
            </a:r>
            <a:r>
              <a:rPr lang="fr-FR" dirty="0">
                <a:latin typeface="Lucida Console" pitchFamily="49" charset="0"/>
              </a:rPr>
              <a:t>=UTF-8</a:t>
            </a:r>
            <a:r>
              <a:rPr lang="fr-FR" dirty="0" smtClean="0">
                <a:latin typeface="Lucida Console" pitchFamily="49" charset="0"/>
              </a:rPr>
              <a:t>"&gt;</a:t>
            </a:r>
          </a:p>
          <a:p>
            <a:endParaRPr lang="fr-FR" dirty="0" smtClean="0"/>
          </a:p>
          <a:p>
            <a:r>
              <a:rPr lang="fr-FR" dirty="0" smtClean="0"/>
              <a:t>Ajouter les fichiers de localisation</a:t>
            </a:r>
          </a:p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StockWatcherConstants_de.properties</a:t>
            </a:r>
            <a:endParaRPr lang="fr-FR" dirty="0" smtClean="0">
              <a:latin typeface="Lucida Console" pitchFamily="49" charset="0"/>
            </a:endParaRPr>
          </a:p>
          <a:p>
            <a:pPr marL="0" indent="0">
              <a:buNone/>
            </a:pPr>
            <a:endParaRPr lang="fr-FR" dirty="0">
              <a:latin typeface="Lucida Console" pitchFamily="49" charset="0"/>
            </a:endParaRPr>
          </a:p>
          <a:p>
            <a:r>
              <a:rPr lang="fr-FR" dirty="0" smtClean="0"/>
              <a:t>Charger la classe </a:t>
            </a:r>
          </a:p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GWT.create</a:t>
            </a:r>
            <a:r>
              <a:rPr lang="fr-FR" dirty="0" smtClean="0">
                <a:latin typeface="Lucida Console" pitchFamily="49" charset="0"/>
              </a:rPr>
              <a:t>(</a:t>
            </a:r>
            <a:r>
              <a:rPr lang="fr-FR" dirty="0" err="1" smtClean="0">
                <a:latin typeface="Lucida Console" pitchFamily="49" charset="0"/>
              </a:rPr>
              <a:t>StockWatcherConstant.class</a:t>
            </a:r>
            <a:r>
              <a:rPr lang="fr-FR" dirty="0" smtClean="0">
                <a:latin typeface="Lucida Console" pitchFamily="49" charset="0"/>
              </a:rPr>
              <a:t>);</a:t>
            </a:r>
            <a:endParaRPr lang="fr-FR" dirty="0">
              <a:latin typeface="Lucida Console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2" y="1295400"/>
            <a:ext cx="4493538" cy="436784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83262" y="5862121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developers.google.com/web-toolkit/doc/1.6/tutorial/i18n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92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1</a:t>
            </a:r>
            <a:br>
              <a:rPr lang="fr-FR" dirty="0" smtClean="0"/>
            </a:br>
            <a:r>
              <a:rPr lang="fr-FR" dirty="0" smtClean="0"/>
              <a:t>Tests </a:t>
            </a:r>
            <a:r>
              <a:rPr lang="fr-FR" dirty="0" err="1" smtClean="0"/>
              <a:t>JUnit</a:t>
            </a:r>
            <a:r>
              <a:rPr lang="fr-FR" dirty="0" smtClean="0"/>
              <a:t> de l’orthographe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fr-FR" dirty="0" smtClean="0"/>
              <a:t>Améliorer le pattern de test unitaire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implémenter une vérification orthographique sous forme de tests </a:t>
            </a:r>
            <a:r>
              <a:rPr lang="fr-FR" dirty="0" err="1" smtClean="0"/>
              <a:t>JUnit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Jazzy et les dictionnaires d’OpenOffice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5562600"/>
            <a:ext cx="288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http://jazzy.sourceforge.net/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01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2</a:t>
            </a:r>
            <a:br>
              <a:rPr lang="fr-FR" dirty="0" smtClean="0"/>
            </a:br>
            <a:r>
              <a:rPr lang="fr-FR" dirty="0" smtClean="0"/>
              <a:t>JSR pour </a:t>
            </a:r>
            <a:r>
              <a:rPr lang="fr-FR" dirty="0" err="1" smtClean="0"/>
              <a:t>ResourceBundle</a:t>
            </a:r>
            <a:r>
              <a:rPr lang="fr-FR" dirty="0" smtClean="0"/>
              <a:t> 2.0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Qualité et efficacité du pattern GWT est applicable au JDK</a:t>
            </a:r>
          </a:p>
          <a:p>
            <a:r>
              <a:rPr lang="fr-FR" dirty="0" smtClean="0"/>
              <a:t>Proposer une annotation standard pour @Label</a:t>
            </a:r>
          </a:p>
          <a:p>
            <a:r>
              <a:rPr lang="fr-FR" dirty="0" smtClean="0"/>
              <a:t>Proposer des processeurs APT standard qui génèrent un pattern semblable à celui présenté</a:t>
            </a:r>
          </a:p>
          <a:p>
            <a:r>
              <a:rPr lang="fr-FR" dirty="0" smtClean="0"/>
              <a:t>Injection du pattern avec </a:t>
            </a:r>
            <a:r>
              <a:rPr lang="fr-FR" sz="2600" dirty="0" err="1" smtClean="0">
                <a:latin typeface="Lucida Console" pitchFamily="49" charset="0"/>
              </a:rPr>
              <a:t>ServiceLoader</a:t>
            </a:r>
            <a:r>
              <a:rPr lang="fr-FR" sz="2600" dirty="0" smtClean="0"/>
              <a:t> </a:t>
            </a:r>
            <a:r>
              <a:rPr lang="fr-FR" dirty="0" smtClean="0"/>
              <a:t>pour éviter toute adhérence au code généré</a:t>
            </a:r>
          </a:p>
          <a:p>
            <a:pPr lvl="1"/>
            <a:r>
              <a:rPr lang="fr-FR" dirty="0" smtClean="0"/>
              <a:t>utilisable en mode ‘en mode une passe’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67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0638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ResourceBundles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09899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err="1" smtClean="0"/>
              <a:t>java.util.ResourceBundle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La classe qui charge les fichiers </a:t>
            </a:r>
            <a:r>
              <a:rPr lang="fr-FR" dirty="0" err="1" smtClean="0"/>
              <a:t>properties</a:t>
            </a:r>
            <a:r>
              <a:rPr lang="fr-FR" dirty="0" smtClean="0"/>
              <a:t> en fonction de la locale (par défaut ou en paramètre)</a:t>
            </a:r>
          </a:p>
          <a:p>
            <a:r>
              <a:rPr lang="fr-FR" b="1" dirty="0" err="1" smtClean="0"/>
              <a:t>java.util.Locale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L’objet qui désigne la langue courante avec laquelle on charge les </a:t>
            </a:r>
            <a:r>
              <a:rPr lang="fr-FR" dirty="0" err="1" smtClean="0"/>
              <a:t>resources</a:t>
            </a:r>
            <a:r>
              <a:rPr lang="fr-FR" dirty="0" smtClean="0"/>
              <a:t> </a:t>
            </a:r>
            <a:r>
              <a:rPr lang="fr-FR" dirty="0" err="1" smtClean="0"/>
              <a:t>internationnaliéses</a:t>
            </a:r>
            <a:endParaRPr lang="fr-FR" dirty="0" smtClean="0"/>
          </a:p>
          <a:p>
            <a:r>
              <a:rPr lang="fr-FR" dirty="0" smtClean="0"/>
              <a:t>Convention de nommage pour les fichiers de traduction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>
                <a:latin typeface="Lucida Console" pitchFamily="49" charset="0"/>
              </a:rPr>
              <a:t>StockWatcherConstants_en_EN.properties</a:t>
            </a:r>
            <a:endParaRPr lang="fr-FR" dirty="0">
              <a:latin typeface="Lucida Console" pitchFamily="49" charset="0"/>
            </a:endParaRPr>
          </a:p>
          <a:p>
            <a:pPr lvl="1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8165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3499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91270" y="451849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Langue</a:t>
            </a:r>
            <a:endParaRPr lang="fr-FR" sz="2800" dirty="0"/>
          </a:p>
        </p:txBody>
      </p:sp>
      <p:cxnSp>
        <p:nvCxnSpPr>
          <p:cNvPr id="8" name="Connecteur droit avec flèche 7"/>
          <p:cNvCxnSpPr>
            <a:stCxn id="6" idx="0"/>
            <a:endCxn id="4" idx="2"/>
          </p:cNvCxnSpPr>
          <p:nvPr/>
        </p:nvCxnSpPr>
        <p:spPr>
          <a:xfrm flipV="1">
            <a:off x="4706984" y="4267200"/>
            <a:ext cx="376309" cy="2512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616693" y="4538421"/>
            <a:ext cx="82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Pays</a:t>
            </a:r>
            <a:endParaRPr lang="fr-FR" sz="2800" dirty="0"/>
          </a:p>
        </p:txBody>
      </p:sp>
      <p:cxnSp>
        <p:nvCxnSpPr>
          <p:cNvPr id="13" name="Connecteur droit avec flèche 12"/>
          <p:cNvCxnSpPr>
            <a:stCxn id="11" idx="0"/>
            <a:endCxn id="5" idx="2"/>
          </p:cNvCxnSpPr>
          <p:nvPr/>
        </p:nvCxnSpPr>
        <p:spPr>
          <a:xfrm flipH="1" flipV="1">
            <a:off x="5616693" y="4267200"/>
            <a:ext cx="413703" cy="27122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8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MessageFormat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396734"/>
            <a:ext cx="5334000" cy="254686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Inclure les « formats » dans le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r>
              <a:rPr lang="fr-FR" dirty="0" smtClean="0"/>
              <a:t>Oblige à manipuler un </a:t>
            </a:r>
            <a:r>
              <a:rPr lang="fr-FR" dirty="0" err="1" smtClean="0"/>
              <a:t>MessageFormat</a:t>
            </a:r>
            <a:r>
              <a:rPr lang="fr-FR" dirty="0" smtClean="0"/>
              <a:t> pour évaluer l’expression en passant ses paramètres via un tableau</a:t>
            </a:r>
          </a:p>
          <a:p>
            <a:r>
              <a:rPr lang="fr-FR" dirty="0" smtClean="0"/>
              <a:t>Gère automatiquement le formatage des paramètres en fonction de la locale (nombre, date)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8600" y="5791200"/>
            <a:ext cx="70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http://docs.oracle.com/javase/tutorial/i18n/format/messageFormat.html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aligner les deux mondes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8600" y="1600200"/>
            <a:ext cx="4648200" cy="43433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On ajoute notre propre interface inspirée du pattern GWT</a:t>
            </a:r>
          </a:p>
          <a:p>
            <a:r>
              <a:rPr lang="fr-FR" dirty="0" smtClean="0"/>
              <a:t>@Label remplace @</a:t>
            </a:r>
            <a:r>
              <a:rPr lang="fr-FR" dirty="0" err="1" smtClean="0"/>
              <a:t>DefaultStringValue</a:t>
            </a:r>
            <a:r>
              <a:rPr lang="fr-FR" dirty="0" smtClean="0"/>
              <a:t> (GWT)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LabelBundle</a:t>
            </a:r>
            <a:r>
              <a:rPr lang="fr-FR" dirty="0" smtClean="0"/>
              <a:t> sert de trigger pour des processeurs APT</a:t>
            </a:r>
          </a:p>
          <a:p>
            <a:r>
              <a:rPr lang="fr-FR" dirty="0" smtClean="0"/>
              <a:t>Les processeurs APT vont générer: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pattern GWT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implémentation équivalente basée sur </a:t>
            </a:r>
            <a:r>
              <a:rPr lang="fr-FR" dirty="0" err="1" smtClean="0"/>
              <a:t>MessageFormat</a:t>
            </a:r>
            <a:r>
              <a:rPr lang="fr-FR" dirty="0" smtClean="0"/>
              <a:t> et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3429000" cy="3886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90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Bénéfices d’une approche unifiée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messages sont gérés indifféremment pour du code serveur, JSP, servlet et pour le code GWT client</a:t>
            </a:r>
          </a:p>
          <a:p>
            <a:r>
              <a:rPr lang="fr-FR" dirty="0" smtClean="0"/>
              <a:t>Le pattern est beaucoup plus agréable que le pattern par défaut J2SE</a:t>
            </a:r>
          </a:p>
          <a:p>
            <a:r>
              <a:rPr lang="fr-FR" dirty="0" smtClean="0"/>
              <a:t>Le développeur ne maintient plus de fichiers </a:t>
            </a:r>
            <a:r>
              <a:rPr lang="fr-FR" dirty="0" err="1" smtClean="0"/>
              <a:t>properties</a:t>
            </a:r>
            <a:r>
              <a:rPr lang="fr-FR" dirty="0" smtClean="0"/>
              <a:t> pour la locale par défaut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implémenté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6" y="1143000"/>
            <a:ext cx="7873514" cy="4975364"/>
          </a:xfrm>
        </p:spPr>
      </p:pic>
    </p:spTree>
    <p:extLst>
      <p:ext uri="{BB962C8B-B14F-4D97-AF65-F5344CB8AC3E}">
        <p14:creationId xmlns:p14="http://schemas.microsoft.com/office/powerpoint/2010/main" val="10191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“à la CDI” des bundles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2191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Afin de permettre l’utilisation indifféremment des deux implémentations, il faut passer l’interface @</a:t>
            </a:r>
            <a:r>
              <a:rPr lang="fr-FR" dirty="0" err="1" smtClean="0"/>
              <a:t>LabelBundle</a:t>
            </a:r>
            <a:r>
              <a:rPr lang="fr-FR" dirty="0" smtClean="0"/>
              <a:t> aux constructeurs des objets utilisant les messages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67676"/>
            <a:ext cx="3526503" cy="1219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686676"/>
            <a:ext cx="3933825" cy="196152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5122" idx="3"/>
            <a:endCxn id="5123" idx="1"/>
          </p:cNvCxnSpPr>
          <p:nvPr/>
        </p:nvCxnSpPr>
        <p:spPr>
          <a:xfrm flipV="1">
            <a:off x="4517103" y="3667438"/>
            <a:ext cx="464472" cy="983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5125" idx="0"/>
            <a:endCxn id="5122" idx="2"/>
          </p:cNvCxnSpPr>
          <p:nvPr/>
        </p:nvCxnSpPr>
        <p:spPr>
          <a:xfrm flipH="1" flipV="1">
            <a:off x="2753852" y="4286876"/>
            <a:ext cx="1812982" cy="66612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68" y="4952999"/>
            <a:ext cx="8697132" cy="77395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4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JUnit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On peut également générer des vérifications sur les labels sous forme de test </a:t>
            </a:r>
            <a:r>
              <a:rPr lang="fr-FR" dirty="0" err="1" smtClean="0"/>
              <a:t>JUnit</a:t>
            </a:r>
            <a:r>
              <a:rPr lang="fr-FR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un autre processeur d’annotation génère une série d’assertion vérifiées à chaque modification de l’interface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2" y="3810000"/>
            <a:ext cx="6769308" cy="234916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67" y="3429000"/>
            <a:ext cx="4970966" cy="1295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5334000"/>
            <a:ext cx="5257800" cy="228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461</Words>
  <Application>Microsoft Office PowerPoint</Application>
  <PresentationFormat>Affichage à l'écran (4:3)</PresentationFormat>
  <Paragraphs>80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Ez18n hands on</vt:lpstr>
      <vt:lpstr>Introduction à i18n avec GWT</vt:lpstr>
      <vt:lpstr>Les ResourceBundles du JDK</vt:lpstr>
      <vt:lpstr>Les MessageFormat du JDK</vt:lpstr>
      <vt:lpstr>Comment aligner les deux mondes</vt:lpstr>
      <vt:lpstr>Bénéfices d’une approche unifiée</vt:lpstr>
      <vt:lpstr>Pattern implémenté</vt:lpstr>
      <vt:lpstr>Injection “à la CDI” des bundles </vt:lpstr>
      <vt:lpstr>Tests JUnit</vt:lpstr>
      <vt:lpstr>Rapport CSV des clés i18n</vt:lpstr>
      <vt:lpstr>Application web multi écran</vt:lpstr>
      <vt:lpstr>mobile et desktop</vt:lpstr>
      <vt:lpstr>mobile et desktop</vt:lpstr>
      <vt:lpstr>mobile et desktop</vt:lpstr>
      <vt:lpstr>On enrichit encore un peu le pattern !</vt:lpstr>
      <vt:lpstr>Deferred Binding GWT kesako ?</vt:lpstr>
      <vt:lpstr>Une nouvelle permutation GWT pour les clients mobiles</vt:lpstr>
      <vt:lpstr>Injection des resources mobile et desktop avec GWT</vt:lpstr>
      <vt:lpstr>Demo StockWatcher</vt:lpstr>
      <vt:lpstr>Idée 1 Tests JUnit de l’orthographe</vt:lpstr>
      <vt:lpstr>Idée 2 JSR pour ResourceBundle 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gdu</cp:lastModifiedBy>
  <cp:revision>149</cp:revision>
  <dcterms:created xsi:type="dcterms:W3CDTF">2012-06-10T16:50:33Z</dcterms:created>
  <dcterms:modified xsi:type="dcterms:W3CDTF">2012-06-12T22:24:40Z</dcterms:modified>
</cp:coreProperties>
</file>