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74" r:id="rId9"/>
    <p:sldId id="262" r:id="rId10"/>
    <p:sldId id="263" r:id="rId11"/>
    <p:sldId id="264" r:id="rId12"/>
    <p:sldId id="265" r:id="rId13"/>
    <p:sldId id="266" r:id="rId14"/>
    <p:sldId id="275" r:id="rId15"/>
    <p:sldId id="27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6387" autoAdjust="0"/>
  </p:normalViewPr>
  <p:slideViewPr>
    <p:cSldViewPr>
      <p:cViewPr varScale="1">
        <p:scale>
          <a:sx n="84" d="100"/>
          <a:sy n="84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6/14/12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ez18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zzy.sourceforge.ne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-toolkit/doc/latest/DevGuideI18n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-toolkit/doc/1.6/tutorial/i18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hands 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On peut également générer des vérifications sur les labels sous forme de test </a:t>
            </a:r>
            <a:r>
              <a:rPr lang="fr-FR" dirty="0" err="1" smtClean="0"/>
              <a:t>JUnit</a:t>
            </a:r>
            <a:r>
              <a:rPr lang="fr-FR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un autre processeur d’annotation génère une série d’assertion vérifiées à chaque modification de l’interface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2" y="3810000"/>
            <a:ext cx="6769308" cy="234916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7" y="3429000"/>
            <a:ext cx="4970966" cy="1295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5334000"/>
            <a:ext cx="52578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5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CSV des clés i18n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0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Application web multi 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mobile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desktop et tablettes</a:t>
            </a:r>
          </a:p>
          <a:p>
            <a:r>
              <a:rPr lang="fr-FR" dirty="0" smtClean="0"/>
              <a:t>Une CSS custom pour le mobile</a:t>
            </a:r>
          </a:p>
          <a:p>
            <a:r>
              <a:rPr lang="fr-FR" dirty="0" smtClean="0"/>
              <a:t>Des libellés simplifiés</a:t>
            </a:r>
          </a:p>
          <a:p>
            <a:r>
              <a:rPr lang="fr-FR" dirty="0" smtClean="0"/>
              <a:t>Certains </a:t>
            </a:r>
            <a:r>
              <a:rPr lang="fr-FR" dirty="0" err="1" smtClean="0"/>
              <a:t>widgets</a:t>
            </a:r>
            <a:r>
              <a:rPr lang="fr-FR" dirty="0" smtClean="0"/>
              <a:t> customisés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Boite de dialogue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Sélection des dates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98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et desktop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1219199"/>
            <a:ext cx="7545123" cy="481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6" y="1219199"/>
            <a:ext cx="2506512" cy="4876801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1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0125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27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2" y="1157287"/>
            <a:ext cx="7408641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157288"/>
            <a:ext cx="2463906" cy="4793904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49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420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On enrichit encore un peu le pattern !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717137" cy="182529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34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Binding GWT kesako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Mécanisme </a:t>
            </a:r>
            <a:r>
              <a:rPr lang="fr-FR" dirty="0"/>
              <a:t>pour générer plusieurs version du code à la </a:t>
            </a:r>
            <a:r>
              <a:rPr lang="fr-FR" dirty="0" smtClean="0"/>
              <a:t>compilation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ca prend du temps </a:t>
            </a:r>
            <a:r>
              <a:rPr lang="fr-FR" dirty="0" smtClean="0">
                <a:sym typeface="Wingdings" pitchFamily="2" charset="2"/>
              </a:rPr>
              <a:t></a:t>
            </a:r>
            <a:endParaRPr lang="fr-FR" dirty="0" smtClean="0"/>
          </a:p>
          <a:p>
            <a:r>
              <a:rPr lang="fr-FR" dirty="0" smtClean="0"/>
              <a:t>GWT génère </a:t>
            </a:r>
            <a:r>
              <a:rPr lang="fr-FR" dirty="0"/>
              <a:t>une </a:t>
            </a:r>
            <a:r>
              <a:rPr lang="fr-FR" dirty="0" smtClean="0"/>
              <a:t>permutation par </a:t>
            </a:r>
            <a:r>
              <a:rPr lang="fr-FR" dirty="0"/>
              <a:t>browser supporté, mais on peut enrichir en </a:t>
            </a:r>
            <a:r>
              <a:rPr lang="fr-FR" dirty="0" smtClean="0"/>
              <a:t>fonction de différents paramètres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user-agent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l</a:t>
            </a:r>
            <a:r>
              <a:rPr lang="fr-FR" dirty="0" smtClean="0"/>
              <a:t>ocale du client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custom</a:t>
            </a:r>
          </a:p>
          <a:p>
            <a:r>
              <a:rPr lang="fr-FR" sz="2600" dirty="0" err="1" smtClean="0">
                <a:latin typeface="Lucida Console" pitchFamily="49" charset="0"/>
              </a:rPr>
              <a:t>GWT.create</a:t>
            </a:r>
            <a:r>
              <a:rPr lang="fr-FR" sz="2600" dirty="0" smtClean="0">
                <a:latin typeface="Lucida Console" pitchFamily="49" charset="0"/>
              </a:rPr>
              <a:t>(</a:t>
            </a:r>
            <a:r>
              <a:rPr lang="fr-FR" sz="2600" dirty="0" err="1" smtClean="0">
                <a:latin typeface="Lucida Console" pitchFamily="49" charset="0"/>
              </a:rPr>
              <a:t>LabelRessources.class</a:t>
            </a:r>
            <a:r>
              <a:rPr lang="fr-FR" sz="2600" dirty="0" smtClean="0">
                <a:latin typeface="Lucida Console" pitchFamily="49" charset="0"/>
              </a:rPr>
              <a:t>);</a:t>
            </a:r>
            <a:endParaRPr lang="fr-FR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nouvelle permutation GWT pour les clients mobiles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47800"/>
            <a:ext cx="7324725" cy="13430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7212013" cy="3530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4953000"/>
            <a:ext cx="6705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en arc 5"/>
          <p:cNvCxnSpPr>
            <a:stCxn id="4" idx="1"/>
            <a:endCxn id="2050" idx="1"/>
          </p:cNvCxnSpPr>
          <p:nvPr/>
        </p:nvCxnSpPr>
        <p:spPr>
          <a:xfrm rot="10800000">
            <a:off x="600076" y="2119314"/>
            <a:ext cx="1228725" cy="3100387"/>
          </a:xfrm>
          <a:prstGeom prst="curvedConnector3">
            <a:avLst>
              <a:gd name="adj1" fmla="val 11860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4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Injection des resources mobile et desktop avec GWT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452636"/>
            <a:ext cx="7512050" cy="460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1752600"/>
            <a:ext cx="2590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4600" y="35052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90800" y="47244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2"/>
            <a:endCxn id="6" idx="0"/>
          </p:cNvCxnSpPr>
          <p:nvPr/>
        </p:nvCxnSpPr>
        <p:spPr>
          <a:xfrm flipH="1">
            <a:off x="3238500" y="2057400"/>
            <a:ext cx="3619500" cy="14478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7" idx="0"/>
          </p:cNvCxnSpPr>
          <p:nvPr/>
        </p:nvCxnSpPr>
        <p:spPr>
          <a:xfrm flipH="1">
            <a:off x="3314700" y="2057400"/>
            <a:ext cx="3543300" cy="26670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3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4040188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dbaeli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fr-FR" sz="2000" b="1" dirty="0"/>
              <a:t>Chien de berger Agile 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smtClean="0"/>
              <a:t>Développeur </a:t>
            </a:r>
            <a:r>
              <a:rPr lang="fr-FR" sz="2000" b="1" dirty="0" smtClean="0"/>
              <a:t>de plus de 30 ans</a:t>
            </a:r>
          </a:p>
          <a:p>
            <a:pPr marL="216027" indent="-216027"/>
            <a:r>
              <a:rPr lang="fr-FR" sz="2000" b="1" dirty="0" smtClean="0"/>
              <a:t>Usine logicielles &amp; </a:t>
            </a:r>
            <a:r>
              <a:rPr lang="fr-FR" sz="2000" b="1" dirty="0" err="1" smtClean="0"/>
              <a:t>DevOps</a:t>
            </a:r>
            <a:endParaRPr lang="fr-FR" sz="2000" b="1" dirty="0" smtClean="0"/>
          </a:p>
          <a:p>
            <a:pPr marL="216027" indent="-216027"/>
            <a:r>
              <a:rPr lang="fr-FR" sz="2000" b="1" dirty="0" smtClean="0"/>
              <a:t>Qualité Logicielle</a:t>
            </a:r>
          </a:p>
          <a:p>
            <a:pPr marL="0" indent="0">
              <a:buNone/>
            </a:pP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gdigugli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fr-FR" sz="2000" b="1" dirty="0" smtClean="0"/>
              <a:t>Développeur </a:t>
            </a:r>
            <a:r>
              <a:rPr lang="fr-FR" sz="2000" b="1" dirty="0"/>
              <a:t>java depuis 1999</a:t>
            </a:r>
          </a:p>
          <a:p>
            <a:pPr marL="216027" indent="-216027"/>
            <a:r>
              <a:rPr lang="fr-FR" sz="2000" b="1" dirty="0"/>
              <a:t>Architecte </a:t>
            </a:r>
            <a:r>
              <a:rPr lang="fr-FR" sz="2000" b="1" dirty="0" smtClean="0"/>
              <a:t>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/>
              <a:t>ILOG - IBM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librairie graphique 2D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moteur de règles</a:t>
            </a:r>
          </a:p>
          <a:p>
            <a:pPr marL="216027" indent="-216027"/>
            <a:r>
              <a:rPr lang="fr-FR" sz="2000" b="1" dirty="0"/>
              <a:t>Prima-Solutions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plate-forme de services pour J2EE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code génération de modèle métier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10" name="Image 9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64379"/>
            <a:ext cx="2336800" cy="436021"/>
          </a:xfrm>
          <a:prstGeom prst="rect">
            <a:avLst/>
          </a:prstGeom>
        </p:spPr>
      </p:pic>
      <p:pic>
        <p:nvPicPr>
          <p:cNvPr id="11" name="Image 10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StockWatcher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0584" y="604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http://localhost:8080/ez18n/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0" y="1752600"/>
            <a:ext cx="360495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47" y="1600200"/>
            <a:ext cx="2217359" cy="43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1</a:t>
            </a:r>
            <a:br>
              <a:rPr lang="fr-FR" dirty="0" smtClean="0"/>
            </a:br>
            <a:r>
              <a:rPr lang="fr-FR" dirty="0" smtClean="0"/>
              <a:t>Tests </a:t>
            </a:r>
            <a:r>
              <a:rPr lang="fr-FR" dirty="0" err="1" smtClean="0"/>
              <a:t>JUnit</a:t>
            </a:r>
            <a:r>
              <a:rPr lang="fr-FR" dirty="0" smtClean="0"/>
              <a:t> de l’orthographe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fr-FR" dirty="0" smtClean="0"/>
              <a:t>Améliorer le pattern de test unitaire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implémenter une vérification orthographique sous forme de tests </a:t>
            </a:r>
            <a:r>
              <a:rPr lang="fr-FR" dirty="0" err="1" smtClean="0"/>
              <a:t>JUnit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Jazzy et les dictionnaires d’OpenOffice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12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2</a:t>
            </a:r>
            <a:br>
              <a:rPr lang="fr-FR" dirty="0" smtClean="0"/>
            </a:br>
            <a:r>
              <a:rPr lang="fr-FR" dirty="0" smtClean="0"/>
              <a:t>JSR pour </a:t>
            </a:r>
            <a:r>
              <a:rPr lang="fr-FR" dirty="0" err="1" smtClean="0"/>
              <a:t>ResourceBundle</a:t>
            </a:r>
            <a:r>
              <a:rPr lang="fr-FR" dirty="0" smtClean="0"/>
              <a:t> 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Qualité et efficacité du pattern GWT est applicable au JDK</a:t>
            </a:r>
          </a:p>
          <a:p>
            <a:r>
              <a:rPr lang="fr-FR" dirty="0" smtClean="0"/>
              <a:t>Proposer une annotation standard pour @Label</a:t>
            </a:r>
          </a:p>
          <a:p>
            <a:r>
              <a:rPr lang="fr-FR" dirty="0" smtClean="0"/>
              <a:t>Proposer des processeurs APT standard qui génèrent un pattern semblable à celui présenté</a:t>
            </a:r>
          </a:p>
          <a:p>
            <a:r>
              <a:rPr lang="fr-FR" dirty="0" smtClean="0"/>
              <a:t>Injection du </a:t>
            </a:r>
            <a:r>
              <a:rPr lang="fr-FR" smtClean="0"/>
              <a:t>pattern avec  </a:t>
            </a:r>
            <a:r>
              <a:rPr lang="fr-FR" sz="2600" dirty="0" err="1" smtClean="0">
                <a:latin typeface="Lucida Console" pitchFamily="49" charset="0"/>
              </a:rPr>
              <a:t>ServiceLoader</a:t>
            </a:r>
            <a:r>
              <a:rPr lang="fr-FR" sz="2600" dirty="0" smtClean="0"/>
              <a:t> </a:t>
            </a:r>
            <a:r>
              <a:rPr lang="fr-FR" dirty="0" smtClean="0"/>
              <a:t>pour éviter toute adhérence au code généré</a:t>
            </a:r>
          </a:p>
          <a:p>
            <a:pPr lvl="1"/>
            <a:r>
              <a:rPr lang="fr-FR" dirty="0" smtClean="0"/>
              <a:t>utilisable en mode ‘une passe’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67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à i18n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24400" y="1295400"/>
            <a:ext cx="3962400" cy="4367845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N’oublier pas le </a:t>
            </a:r>
            <a:r>
              <a:rPr lang="fr-FR" dirty="0" err="1" smtClean="0"/>
              <a:t>meta</a:t>
            </a:r>
            <a:r>
              <a:rPr lang="fr-FR" dirty="0" smtClean="0"/>
              <a:t> tag</a:t>
            </a:r>
          </a:p>
          <a:p>
            <a:pPr marL="0" indent="0">
              <a:buNone/>
            </a:pPr>
            <a:r>
              <a:rPr lang="fr-FR" sz="2900" dirty="0" smtClean="0">
                <a:latin typeface="Lucida Console" pitchFamily="49" charset="0"/>
              </a:rPr>
              <a:t>&lt;</a:t>
            </a:r>
            <a:r>
              <a:rPr lang="fr-FR" sz="2900" dirty="0" err="1" smtClean="0">
                <a:latin typeface="Lucida Console" pitchFamily="49" charset="0"/>
              </a:rPr>
              <a:t>meta</a:t>
            </a:r>
            <a:r>
              <a:rPr lang="fr-FR" sz="2900" dirty="0" smtClean="0">
                <a:latin typeface="Lucida Console" pitchFamily="49" charset="0"/>
              </a:rPr>
              <a:t> </a:t>
            </a:r>
            <a:r>
              <a:rPr lang="fr-FR" sz="2900" dirty="0">
                <a:latin typeface="Lucida Console" pitchFamily="49" charset="0"/>
              </a:rPr>
              <a:t>http-</a:t>
            </a:r>
            <a:r>
              <a:rPr lang="fr-FR" sz="2900" dirty="0" err="1">
                <a:latin typeface="Lucida Console" pitchFamily="49" charset="0"/>
              </a:rPr>
              <a:t>equiv</a:t>
            </a:r>
            <a:r>
              <a:rPr lang="fr-FR" sz="2900" dirty="0">
                <a:latin typeface="Lucida Console" pitchFamily="49" charset="0"/>
              </a:rPr>
              <a:t>="content-type" content="</a:t>
            </a:r>
            <a:r>
              <a:rPr lang="fr-FR" sz="2900" dirty="0" err="1">
                <a:latin typeface="Lucida Console" pitchFamily="49" charset="0"/>
              </a:rPr>
              <a:t>text</a:t>
            </a:r>
            <a:r>
              <a:rPr lang="fr-FR" sz="2900" dirty="0">
                <a:latin typeface="Lucida Console" pitchFamily="49" charset="0"/>
              </a:rPr>
              <a:t>/html; </a:t>
            </a:r>
            <a:r>
              <a:rPr lang="fr-FR" sz="2900" dirty="0" err="1">
                <a:latin typeface="Lucida Console" pitchFamily="49" charset="0"/>
              </a:rPr>
              <a:t>charset</a:t>
            </a:r>
            <a:r>
              <a:rPr lang="fr-FR" sz="2900" dirty="0">
                <a:latin typeface="Lucida Console" pitchFamily="49" charset="0"/>
              </a:rPr>
              <a:t>=UTF-8</a:t>
            </a:r>
            <a:r>
              <a:rPr lang="fr-FR" sz="2900" dirty="0" smtClean="0">
                <a:latin typeface="Lucida Console" pitchFamily="49" charset="0"/>
              </a:rPr>
              <a:t>"&gt;</a:t>
            </a:r>
          </a:p>
          <a:p>
            <a:endParaRPr lang="fr-FR" dirty="0" smtClean="0"/>
          </a:p>
          <a:p>
            <a:r>
              <a:rPr lang="fr-FR" dirty="0" smtClean="0"/>
              <a:t>Ajouter les fichiers de localisation</a:t>
            </a:r>
          </a:p>
          <a:p>
            <a:pPr marL="0" indent="0">
              <a:buNone/>
            </a:pPr>
            <a:r>
              <a:rPr lang="fr-FR" sz="2900" dirty="0" err="1" smtClean="0">
                <a:latin typeface="Lucida Console" pitchFamily="49" charset="0"/>
              </a:rPr>
              <a:t>LabelMessages_de.properties</a:t>
            </a:r>
            <a:endParaRPr lang="fr-FR" sz="2900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fr-FR" dirty="0">
              <a:latin typeface="Lucida Console" pitchFamily="49" charset="0"/>
            </a:endParaRPr>
          </a:p>
          <a:p>
            <a:r>
              <a:rPr lang="fr-FR" dirty="0" smtClean="0"/>
              <a:t>Charger la classe </a:t>
            </a:r>
          </a:p>
          <a:p>
            <a:pPr marL="0" indent="0">
              <a:buNone/>
            </a:pPr>
            <a:r>
              <a:rPr lang="fr-FR" sz="2900" dirty="0" err="1" smtClean="0">
                <a:latin typeface="Lucida Console" pitchFamily="49" charset="0"/>
              </a:rPr>
              <a:t>GWT.create</a:t>
            </a:r>
            <a:r>
              <a:rPr lang="fr-FR" sz="2900" dirty="0" smtClean="0">
                <a:latin typeface="Lucida Console" pitchFamily="49" charset="0"/>
              </a:rPr>
              <a:t>(</a:t>
            </a:r>
            <a:r>
              <a:rPr lang="fr-FR" sz="2900" dirty="0" err="1" smtClean="0">
                <a:latin typeface="Lucida Console" pitchFamily="49" charset="0"/>
              </a:rPr>
              <a:t>LabelMessages.class</a:t>
            </a:r>
            <a:r>
              <a:rPr lang="fr-FR" sz="2900" dirty="0" smtClean="0">
                <a:latin typeface="Lucida Console" pitchFamily="49" charset="0"/>
              </a:rPr>
              <a:t>);</a:t>
            </a:r>
            <a:endParaRPr lang="fr-FR" sz="2900" dirty="0">
              <a:latin typeface="Lucida Console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83262" y="5862121"/>
            <a:ext cx="74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https://developers.google.com/web-toolkit/doc/latest/DevGuideI18n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2" y="1447800"/>
            <a:ext cx="4169902" cy="3657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java.util.ResourceBundle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La classe qui charge les fichiers </a:t>
            </a:r>
            <a:r>
              <a:rPr lang="fr-FR" dirty="0" err="1" smtClean="0"/>
              <a:t>properties</a:t>
            </a:r>
            <a:r>
              <a:rPr lang="fr-FR" dirty="0" smtClean="0"/>
              <a:t> en fonction de la locale (par défaut ou en paramètre)</a:t>
            </a:r>
          </a:p>
          <a:p>
            <a:r>
              <a:rPr lang="fr-FR" b="1" dirty="0" err="1" smtClean="0"/>
              <a:t>java.util.Locale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L’objet qui désigne la langue courante avec laquelle on charge les </a:t>
            </a:r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internationnaliéses</a:t>
            </a:r>
            <a:endParaRPr lang="fr-FR" dirty="0" smtClean="0"/>
          </a:p>
          <a:p>
            <a:r>
              <a:rPr lang="fr-FR" dirty="0" smtClean="0"/>
              <a:t>Convention de nommage pour les fichiers de traduction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latin typeface="Lucida Console" pitchFamily="49" charset="0"/>
              </a:rPr>
              <a:t>StockWatcherConstants_en_EN.properties</a:t>
            </a:r>
            <a:endParaRPr lang="fr-FR" dirty="0">
              <a:latin typeface="Lucida Console" pitchFamily="49" charset="0"/>
            </a:endParaRPr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8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MessageFormat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Inclure les « formats » dans le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r>
              <a:rPr lang="fr-FR" dirty="0" smtClean="0"/>
              <a:t>Oblige à manipuler un </a:t>
            </a:r>
            <a:r>
              <a:rPr lang="fr-FR" dirty="0" err="1" smtClean="0"/>
              <a:t>MessageFormat</a:t>
            </a:r>
            <a:r>
              <a:rPr lang="fr-FR" dirty="0" smtClean="0"/>
              <a:t> pour évaluer l’expression en passant ses paramètres via un tableau</a:t>
            </a:r>
          </a:p>
          <a:p>
            <a:r>
              <a:rPr lang="fr-FR" dirty="0" smtClean="0"/>
              <a:t>Gère automatiquement le formatage des paramètres en fonction de la locale (nombre, date)</a:t>
            </a:r>
          </a:p>
          <a:p>
            <a:r>
              <a:rPr lang="fr-FR" dirty="0" smtClean="0"/>
              <a:t>Pluralisation, paramètre optionnels …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7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aligner les deux mondes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3433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On ajoute notre propre interface inspirée du pattern GWT</a:t>
            </a:r>
          </a:p>
          <a:p>
            <a:r>
              <a:rPr lang="fr-FR" dirty="0" smtClean="0"/>
              <a:t>@Label remplace @</a:t>
            </a:r>
            <a:r>
              <a:rPr lang="fr-FR" dirty="0" err="1" smtClean="0"/>
              <a:t>DefaultStringValue</a:t>
            </a:r>
            <a:r>
              <a:rPr lang="fr-FR" dirty="0" smtClean="0"/>
              <a:t> (GWT)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LabelBundle</a:t>
            </a:r>
            <a:r>
              <a:rPr lang="fr-FR" dirty="0" smtClean="0"/>
              <a:t> sert de trigger pour des processeurs APT</a:t>
            </a:r>
          </a:p>
          <a:p>
            <a:r>
              <a:rPr lang="fr-FR" dirty="0" smtClean="0"/>
              <a:t>Les processeurs APT vont générer: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pattern GWT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implémentation équivalente basée sur </a:t>
            </a:r>
            <a:r>
              <a:rPr lang="fr-FR" dirty="0" err="1" smtClean="0"/>
              <a:t>MessageFormat</a:t>
            </a:r>
            <a:r>
              <a:rPr lang="fr-FR" dirty="0" smtClean="0"/>
              <a:t> et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429000" cy="3886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90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Bénéfices d’une approche unifiée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messages sont gérés indifféremment pour du code serveur, JSP, servlet et pour le code GWT client</a:t>
            </a:r>
          </a:p>
          <a:p>
            <a:r>
              <a:rPr lang="fr-FR" dirty="0" smtClean="0"/>
              <a:t>Le pattern est beaucoup plus agréable que le pattern par défaut J2SE</a:t>
            </a:r>
          </a:p>
          <a:p>
            <a:r>
              <a:rPr lang="fr-FR" dirty="0" smtClean="0"/>
              <a:t>Le développeur ne maintient plus de fichiers </a:t>
            </a:r>
            <a:r>
              <a:rPr lang="fr-FR" dirty="0" err="1" smtClean="0"/>
              <a:t>properties</a:t>
            </a:r>
            <a:r>
              <a:rPr lang="fr-FR" dirty="0" smtClean="0"/>
              <a:t> pour la locale par défaut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2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implémenté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6" y="1143000"/>
            <a:ext cx="7873514" cy="4975364"/>
          </a:xfrm>
        </p:spPr>
      </p:pic>
    </p:spTree>
    <p:extLst>
      <p:ext uri="{BB962C8B-B14F-4D97-AF65-F5344CB8AC3E}">
        <p14:creationId xmlns:p14="http://schemas.microsoft.com/office/powerpoint/2010/main" val="101915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“à la CDI” des bundles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191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Afin de permettre l’utilisation indifféremment des deux implémentations, il faut passer l’interface @</a:t>
            </a:r>
            <a:r>
              <a:rPr lang="fr-FR" dirty="0" err="1" smtClean="0"/>
              <a:t>LabelBundle</a:t>
            </a:r>
            <a:r>
              <a:rPr lang="fr-FR" dirty="0" smtClean="0"/>
              <a:t> aux constructeurs des objets utilisant les messages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67676"/>
            <a:ext cx="3526503" cy="1219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686676"/>
            <a:ext cx="3933825" cy="196152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5122" idx="3"/>
            <a:endCxn id="5123" idx="1"/>
          </p:cNvCxnSpPr>
          <p:nvPr/>
        </p:nvCxnSpPr>
        <p:spPr>
          <a:xfrm flipV="1">
            <a:off x="4517103" y="3667438"/>
            <a:ext cx="464472" cy="983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5125" idx="0"/>
            <a:endCxn id="5122" idx="2"/>
          </p:cNvCxnSpPr>
          <p:nvPr/>
        </p:nvCxnSpPr>
        <p:spPr>
          <a:xfrm flipH="1" flipV="1">
            <a:off x="2753852" y="4286876"/>
            <a:ext cx="1812982" cy="66612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8" y="4952999"/>
            <a:ext cx="8697132" cy="77395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43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571</Words>
  <Application>Microsoft Macintosh PowerPoint</Application>
  <PresentationFormat>Présentation à l'écran (4:3)</PresentationFormat>
  <Paragraphs>103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Ez18n hands on</vt:lpstr>
      <vt:lpstr>Speakers</vt:lpstr>
      <vt:lpstr>Introduction à i18n avec GWT</vt:lpstr>
      <vt:lpstr>Les ResourceBundles du JDK</vt:lpstr>
      <vt:lpstr>Les MessageFormat du JDK</vt:lpstr>
      <vt:lpstr>Comment aligner les deux mondes</vt:lpstr>
      <vt:lpstr>Bénéfices d’une approche unifiée</vt:lpstr>
      <vt:lpstr>Pattern implémenté</vt:lpstr>
      <vt:lpstr>Injection “à la CDI” des bundles </vt:lpstr>
      <vt:lpstr>Tests JUnit</vt:lpstr>
      <vt:lpstr>Rapport CSV des clés i18n</vt:lpstr>
      <vt:lpstr>Application web multi écran</vt:lpstr>
      <vt:lpstr>mobile et desktop</vt:lpstr>
      <vt:lpstr>mobile et desktop</vt:lpstr>
      <vt:lpstr>mobile et desktop</vt:lpstr>
      <vt:lpstr>On enrichit encore un peu le pattern !</vt:lpstr>
      <vt:lpstr>Deferred Binding GWT kesako ?</vt:lpstr>
      <vt:lpstr>Une nouvelle permutation GWT pour les clients mobiles</vt:lpstr>
      <vt:lpstr>Injection des resources mobile et desktop avec GWT</vt:lpstr>
      <vt:lpstr>Demo StockWatcher</vt:lpstr>
      <vt:lpstr>Idée 1 Tests JUnit de l’orthographe</vt:lpstr>
      <vt:lpstr>Idée 2 JSR pour ResourceBundle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Gilles Di Guglielmo</cp:lastModifiedBy>
  <cp:revision>169</cp:revision>
  <dcterms:created xsi:type="dcterms:W3CDTF">2012-06-10T16:50:33Z</dcterms:created>
  <dcterms:modified xsi:type="dcterms:W3CDTF">2012-06-14T13:00:07Z</dcterms:modified>
</cp:coreProperties>
</file>