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problématique de l’application </a:t>
            </a:r>
            <a:r>
              <a:rPr lang="fr-FR" dirty="0" err="1" smtClean="0"/>
              <a:t>multi-écran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8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LesFurets.com mobile et desktop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5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34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54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3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56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1: tests </a:t>
            </a:r>
            <a:r>
              <a:rPr lang="fr-FR" dirty="0" err="1" smtClean="0"/>
              <a:t>JUnit</a:t>
            </a:r>
            <a:r>
              <a:rPr lang="fr-FR" dirty="0" smtClean="0"/>
              <a:t> pour la validation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12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2: une JSR pour</a:t>
            </a:r>
            <a:br>
              <a:rPr lang="fr-FR" dirty="0" smtClean="0"/>
            </a:br>
            <a:r>
              <a:rPr lang="fr-FR" dirty="0" err="1" smtClean="0"/>
              <a:t>ResourceBundle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6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7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9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92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43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5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909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98</Words>
  <Application>Microsoft Office PowerPoint</Application>
  <PresentationFormat>Affichage à l'écran (4:3)</PresentationFormat>
  <Paragraphs>19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Ez18n hands on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Injection “à la CDI” des bundles </vt:lpstr>
      <vt:lpstr>Tests JUnit</vt:lpstr>
      <vt:lpstr>Rapport CSV des clés i18n</vt:lpstr>
      <vt:lpstr>La problématique de l’application multi-écran</vt:lpstr>
      <vt:lpstr>LesFurets.com 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1: tests JUnit pour la validation de l’orthographe</vt:lpstr>
      <vt:lpstr>Idée 2: une JSR pour ResourceBundle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31</cp:revision>
  <dcterms:created xsi:type="dcterms:W3CDTF">2012-06-10T16:50:33Z</dcterms:created>
  <dcterms:modified xsi:type="dcterms:W3CDTF">2012-06-10T17:55:16Z</dcterms:modified>
</cp:coreProperties>
</file>