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61" r:id="rId5"/>
    <p:sldId id="263" r:id="rId6"/>
    <p:sldId id="266" r:id="rId7"/>
    <p:sldId id="265" r:id="rId8"/>
    <p:sldId id="264" r:id="rId9"/>
    <p:sldId id="268" r:id="rId10"/>
    <p:sldId id="270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8" autoAdjust="0"/>
    <p:restoredTop sz="86387" autoAdjust="0"/>
  </p:normalViewPr>
  <p:slideViewPr>
    <p:cSldViewPr>
      <p:cViewPr>
        <p:scale>
          <a:sx n="100" d="100"/>
          <a:sy n="100" d="100"/>
        </p:scale>
        <p:origin x="-1936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6401439" y="2708695"/>
            <a:ext cx="45029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anslate.google.com" TargetMode="External"/><Relationship Id="rId3" Type="http://schemas.openxmlformats.org/officeDocument/2006/relationships/hyperlink" Target="http://translate.google.com/toolk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18nguy.com/TranslationTool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ions.atlassian.com" TargetMode="External"/><Relationship Id="rId4" Type="http://schemas.openxmlformats.org/officeDocument/2006/relationships/hyperlink" Target="http://translate.liferay.com" TargetMode="External"/><Relationship Id="rId5" Type="http://schemas.openxmlformats.org/officeDocument/2006/relationships/hyperlink" Target="http://translate.sourceforge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nitasoft.org/translatio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nguagetool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for ever !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sommet de l’iceberg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 Translate</a:t>
            </a:r>
            <a:endParaRPr lang="fr-FR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translate.google.com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derrière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://translate.google.com/</a:t>
            </a:r>
            <a:r>
              <a:rPr lang="en-US" dirty="0" smtClean="0">
                <a:hlinkClick r:id="rId3"/>
              </a:rPr>
              <a:t>toolkit</a:t>
            </a:r>
            <a:endParaRPr lang="en-US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0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14600" y="44196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dbaeli</a:t>
            </a:r>
            <a:r>
              <a:rPr lang="en-US" sz="2400" dirty="0" smtClean="0"/>
              <a:t>/ez18n</a:t>
            </a:r>
            <a:endParaRPr lang="fr-FR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754814"/>
            <a:ext cx="7843838" cy="9021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Merci !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Just </a:t>
            </a:r>
            <a:r>
              <a:rPr lang="fr-FR" dirty="0" err="1" smtClean="0"/>
              <a:t>Fork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smtClean="0"/>
              <a:t>@</a:t>
            </a:r>
            <a:r>
              <a:rPr lang="fr-FR" dirty="0" err="1" smtClean="0"/>
              <a:t>github</a:t>
            </a:r>
            <a:r>
              <a:rPr lang="fr-FR" dirty="0" smtClean="0"/>
              <a:t> !</a:t>
            </a:r>
            <a:endParaRPr lang="fr-FR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6600" y="2819400"/>
            <a:ext cx="1539715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2895600"/>
            <a:ext cx="1456873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74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 de gouvernance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Gestion de plusieurs langues </a:t>
            </a:r>
          </a:p>
          <a:p>
            <a:r>
              <a:rPr lang="fr-FR" dirty="0" smtClean="0"/>
              <a:t>Maintenance par les développeurs</a:t>
            </a:r>
          </a:p>
          <a:p>
            <a:r>
              <a:rPr lang="fr-FR" dirty="0" smtClean="0"/>
              <a:t>Externalisation à des traducteurs</a:t>
            </a:r>
          </a:p>
          <a:p>
            <a:r>
              <a:rPr lang="fr-FR" dirty="0" smtClean="0"/>
              <a:t>Intégration et synchronisation</a:t>
            </a:r>
          </a:p>
          <a:p>
            <a:r>
              <a:rPr lang="fr-FR" dirty="0" smtClean="0"/>
              <a:t>Accepter corrections tardives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07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Externaliser l’Internalisation!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Les langues non maitrisées par l’équipe</a:t>
            </a:r>
          </a:p>
          <a:p>
            <a:endParaRPr lang="fr-FR" dirty="0" smtClean="0"/>
          </a:p>
          <a:p>
            <a:r>
              <a:rPr lang="fr-FR" dirty="0" smtClean="0"/>
              <a:t>Fichier </a:t>
            </a:r>
            <a:r>
              <a:rPr lang="fr-FR" dirty="0" err="1" smtClean="0"/>
              <a:t>excel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Ok mais on intègre comment ?</a:t>
            </a:r>
          </a:p>
          <a:p>
            <a:pPr lvl="1"/>
            <a:r>
              <a:rPr lang="fr-FR" dirty="0" smtClean="0"/>
              <a:t>Gestion de source ?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Outils de gestion de localisation</a:t>
            </a:r>
          </a:p>
          <a:p>
            <a:pPr lvl="1"/>
            <a:r>
              <a:rPr lang="en-US" dirty="0">
                <a:hlinkClick r:id="rId2"/>
              </a:rPr>
              <a:t>http://www.i18nguy.com/</a:t>
            </a:r>
            <a:r>
              <a:rPr lang="en-US" dirty="0" smtClean="0">
                <a:hlinkClick r:id="rId2"/>
              </a:rPr>
              <a:t>TranslationTools.html</a:t>
            </a:r>
            <a:endParaRPr lang="en-US" dirty="0" smtClean="0"/>
          </a:p>
          <a:p>
            <a:pPr lvl="1"/>
            <a:r>
              <a:rPr lang="fr-FR" dirty="0" err="1" smtClean="0"/>
              <a:t>Built</a:t>
            </a:r>
            <a:r>
              <a:rPr lang="fr-FR" dirty="0" smtClean="0"/>
              <a:t>-in IDE</a:t>
            </a:r>
          </a:p>
          <a:p>
            <a:pPr lvl="1"/>
            <a:r>
              <a:rPr lang="fr-FR" dirty="0" smtClean="0"/>
              <a:t>Edition simultanée de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13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Vraiment pas satisfaisant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r>
              <a:rPr lang="fr-FR" dirty="0" smtClean="0"/>
              <a:t>Trop proche du code source</a:t>
            </a:r>
          </a:p>
          <a:p>
            <a:r>
              <a:rPr lang="fr-FR" dirty="0" smtClean="0"/>
              <a:t>Cycle de vie très différent</a:t>
            </a:r>
          </a:p>
          <a:p>
            <a:r>
              <a:rPr lang="fr-FR" dirty="0" smtClean="0"/>
              <a:t>Perturbations de l’équipe R&amp;D</a:t>
            </a:r>
          </a:p>
          <a:p>
            <a:r>
              <a:rPr lang="fr-FR" dirty="0" smtClean="0"/>
              <a:t>Il faut trouver autre chose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860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 </a:t>
            </a:r>
            <a:r>
              <a:rPr lang="fr-FR" dirty="0" err="1" smtClean="0"/>
              <a:t>Invented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 - NIH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D’autres solution ?</a:t>
            </a:r>
          </a:p>
          <a:p>
            <a:pPr lvl="1"/>
            <a:r>
              <a:rPr lang="fr-FR" dirty="0" err="1"/>
              <a:t>Talend</a:t>
            </a:r>
            <a:r>
              <a:rPr lang="fr-FR" dirty="0"/>
              <a:t>/</a:t>
            </a:r>
            <a:r>
              <a:rPr lang="fr-FR" dirty="0" err="1"/>
              <a:t>Bonita</a:t>
            </a:r>
            <a:r>
              <a:rPr lang="fr-FR" dirty="0"/>
              <a:t> : « </a:t>
            </a:r>
            <a:r>
              <a:rPr lang="fr-FR" dirty="0" err="1"/>
              <a:t>Babili</a:t>
            </a:r>
            <a:r>
              <a:rPr lang="fr-FR" dirty="0"/>
              <a:t> » - PHP Self-</a:t>
            </a:r>
            <a:r>
              <a:rPr lang="fr-FR" dirty="0" smtClean="0"/>
              <a:t>made</a:t>
            </a:r>
          </a:p>
          <a:p>
            <a:pPr lvl="2"/>
            <a:r>
              <a:rPr lang="en-US" dirty="0">
                <a:hlinkClick r:id="rId2"/>
              </a:rPr>
              <a:t>http://www.bonitasoft.org/</a:t>
            </a:r>
            <a:r>
              <a:rPr lang="en-US" dirty="0" smtClean="0">
                <a:hlinkClick r:id="rId2"/>
              </a:rPr>
              <a:t>translations</a:t>
            </a:r>
            <a:endParaRPr lang="fr-FR" dirty="0"/>
          </a:p>
          <a:p>
            <a:pPr lvl="1"/>
            <a:r>
              <a:rPr lang="fr-FR" dirty="0" err="1"/>
              <a:t>Altassian</a:t>
            </a:r>
            <a:r>
              <a:rPr lang="fr-FR" dirty="0"/>
              <a:t> </a:t>
            </a:r>
            <a:r>
              <a:rPr lang="fr-FR" dirty="0" smtClean="0"/>
              <a:t>Translations - Interne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translations.atlassian.com</a:t>
            </a:r>
            <a:endParaRPr lang="fr-FR" dirty="0"/>
          </a:p>
          <a:p>
            <a:pPr lvl="1"/>
            <a:r>
              <a:rPr lang="fr-FR" dirty="0" err="1"/>
              <a:t>Pootle</a:t>
            </a:r>
            <a:r>
              <a:rPr lang="fr-FR" dirty="0"/>
              <a:t> : </a:t>
            </a:r>
            <a:r>
              <a:rPr lang="fr-FR" dirty="0" err="1" smtClean="0"/>
              <a:t>LifeRay</a:t>
            </a:r>
            <a:r>
              <a:rPr lang="fr-FR" dirty="0" smtClean="0"/>
              <a:t> </a:t>
            </a:r>
            <a:r>
              <a:rPr lang="fr-FR" dirty="0" smtClean="0"/>
              <a:t>–</a:t>
            </a:r>
            <a:r>
              <a:rPr lang="fr-FR" dirty="0" smtClean="0"/>
              <a:t> Open Source </a:t>
            </a:r>
            <a:r>
              <a:rPr lang="fr-FR" dirty="0" smtClean="0"/>
              <a:t>…</a:t>
            </a:r>
            <a:endParaRPr lang="fr-FR" dirty="0" smtClean="0"/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translate.liferay.com</a:t>
            </a:r>
            <a:endParaRPr lang="en-US" dirty="0" smtClean="0"/>
          </a:p>
          <a:p>
            <a:pPr lvl="2"/>
            <a:r>
              <a:rPr lang="en-US" dirty="0">
                <a:hlinkClick r:id="rId5"/>
              </a:rPr>
              <a:t>http://translate.sourceforge.net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679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rowd-babil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" r="6289"/>
          <a:stretch>
            <a:fillRect/>
          </a:stretch>
        </p:blipFill>
        <p:spPr>
          <a:xfrm>
            <a:off x="4114800" y="0"/>
            <a:ext cx="4572000" cy="2514424"/>
          </a:xfrm>
        </p:spPr>
      </p:pic>
      <p:pic>
        <p:nvPicPr>
          <p:cNvPr id="6" name="Image 5" descr="atlassian-transla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4714623" cy="2298037"/>
          </a:xfrm>
          <a:prstGeom prst="rect">
            <a:avLst/>
          </a:prstGeom>
        </p:spPr>
      </p:pic>
      <p:pic>
        <p:nvPicPr>
          <p:cNvPr id="5" name="Image 4" descr="crowd-life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95600"/>
            <a:ext cx="5105400" cy="269029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828800" y="228600"/>
            <a:ext cx="226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Babili</a:t>
            </a:r>
            <a:r>
              <a:rPr lang="fr-FR" dirty="0" smtClean="0"/>
              <a:t> : </a:t>
            </a:r>
            <a:r>
              <a:rPr lang="fr-FR" dirty="0" err="1" smtClean="0"/>
              <a:t>bonita</a:t>
            </a:r>
            <a:r>
              <a:rPr lang="fr-FR" dirty="0" smtClean="0"/>
              <a:t> / </a:t>
            </a:r>
            <a:r>
              <a:rPr lang="fr-FR" dirty="0" err="1" smtClean="0"/>
              <a:t>talend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28600" y="838200"/>
            <a:ext cx="221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Atlassian</a:t>
            </a:r>
            <a:r>
              <a:rPr lang="fr-FR" dirty="0" smtClean="0"/>
              <a:t> Translations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28800" y="4267200"/>
            <a:ext cx="79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Poolte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52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 arrive </a:t>
            </a:r>
            <a:r>
              <a:rPr lang="fr-FR" dirty="0" smtClean="0"/>
              <a:t>le </a:t>
            </a:r>
            <a:r>
              <a:rPr lang="fr-FR" dirty="0" err="1"/>
              <a:t>crowd</a:t>
            </a:r>
            <a:r>
              <a:rPr lang="fr-FR" dirty="0"/>
              <a:t> </a:t>
            </a:r>
            <a:r>
              <a:rPr lang="fr-FR" dirty="0" err="1" smtClean="0"/>
              <a:t>sourcing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Site web ouvert</a:t>
            </a:r>
          </a:p>
          <a:p>
            <a:r>
              <a:rPr lang="fr-FR" dirty="0" smtClean="0"/>
              <a:t>Contribution simple</a:t>
            </a:r>
          </a:p>
          <a:p>
            <a:r>
              <a:rPr lang="fr-FR" dirty="0" err="1" smtClean="0"/>
              <a:t>Workflow</a:t>
            </a:r>
            <a:r>
              <a:rPr lang="fr-FR" dirty="0" smtClean="0"/>
              <a:t> de validation (</a:t>
            </a:r>
            <a:r>
              <a:rPr lang="fr-FR" dirty="0" err="1" smtClean="0"/>
              <a:t>editeurs</a:t>
            </a:r>
            <a:r>
              <a:rPr lang="fr-FR" dirty="0" smtClean="0"/>
              <a:t>, contributeurs)</a:t>
            </a:r>
          </a:p>
          <a:p>
            <a:r>
              <a:rPr lang="fr-FR" dirty="0" smtClean="0"/>
              <a:t>Statistiques</a:t>
            </a:r>
          </a:p>
          <a:p>
            <a:pPr lvl="1"/>
            <a:r>
              <a:rPr lang="fr-FR" dirty="0" smtClean="0"/>
              <a:t>% de couverture</a:t>
            </a:r>
          </a:p>
          <a:p>
            <a:pPr lvl="1"/>
            <a:r>
              <a:rPr lang="fr-FR" dirty="0" smtClean="0"/>
              <a:t>T</a:t>
            </a:r>
            <a:r>
              <a:rPr lang="fr-FR" dirty="0" smtClean="0"/>
              <a:t>raductions validées</a:t>
            </a:r>
          </a:p>
          <a:p>
            <a:pPr lvl="1"/>
            <a:r>
              <a:rPr lang="fr-FR" dirty="0" smtClean="0"/>
              <a:t>Qualité de la traduction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160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Babili</a:t>
            </a:r>
            <a:endParaRPr lang="fr-FR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www.bonitasoft.org</a:t>
            </a:r>
            <a:r>
              <a:rPr lang="en-US" dirty="0"/>
              <a:t>/</a:t>
            </a:r>
            <a:r>
              <a:rPr lang="en-US" dirty="0" smtClean="0"/>
              <a:t>translations</a:t>
            </a:r>
            <a:endParaRPr lang="fr-FR" dirty="0" smtClean="0"/>
          </a:p>
          <a:p>
            <a:r>
              <a:rPr lang="fr-FR" dirty="0" err="1" smtClean="0"/>
              <a:t>Crowdin.net</a:t>
            </a:r>
            <a:endParaRPr lang="fr-FR" dirty="0" smtClean="0"/>
          </a:p>
          <a:p>
            <a:pPr lvl="1"/>
            <a:r>
              <a:rPr lang="pl-PL" dirty="0"/>
              <a:t>http://</a:t>
            </a:r>
            <a:r>
              <a:rPr lang="pl-PL" dirty="0" err="1"/>
              <a:t>crowdin.net</a:t>
            </a:r>
            <a:r>
              <a:rPr lang="pl-PL" dirty="0"/>
              <a:t>/</a:t>
            </a:r>
            <a:r>
              <a:rPr lang="pl-PL" dirty="0" err="1"/>
              <a:t>project</a:t>
            </a:r>
            <a:r>
              <a:rPr lang="pl-PL" dirty="0"/>
              <a:t>/ez18n-demo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22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Aides à la traduction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Savez-vous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savoir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textes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durs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traduire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Démo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www.languagetool.org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3026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222</Words>
  <Application>Microsoft Macintosh PowerPoint</Application>
  <PresentationFormat>Présentation à l'écran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i18n for ever !</vt:lpstr>
      <vt:lpstr>Besoin de gouvernance</vt:lpstr>
      <vt:lpstr>Externaliser l’Internalisation!</vt:lpstr>
      <vt:lpstr>Vraiment pas satisfaisant</vt:lpstr>
      <vt:lpstr>Not Invented Here - NIH</vt:lpstr>
      <vt:lpstr>Présentation PowerPoint</vt:lpstr>
      <vt:lpstr>Et arrive le crowd sourcing</vt:lpstr>
      <vt:lpstr>Des exemples</vt:lpstr>
      <vt:lpstr>Aides à la traduction</vt:lpstr>
      <vt:lpstr>Le sommet de l’iceberg</vt:lpstr>
      <vt:lpstr>Merci !  Just Fork it @github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166</cp:revision>
  <dcterms:created xsi:type="dcterms:W3CDTF">2012-06-10T16:50:33Z</dcterms:created>
  <dcterms:modified xsi:type="dcterms:W3CDTF">2012-06-14T06:26:28Z</dcterms:modified>
</cp:coreProperties>
</file>