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71" r:id="rId4"/>
    <p:sldId id="272" r:id="rId5"/>
    <p:sldId id="274" r:id="rId6"/>
    <p:sldId id="257" r:id="rId7"/>
    <p:sldId id="262" r:id="rId8"/>
    <p:sldId id="258" r:id="rId9"/>
    <p:sldId id="268" r:id="rId10"/>
    <p:sldId id="264" r:id="rId11"/>
    <p:sldId id="270" r:id="rId12"/>
    <p:sldId id="276" r:id="rId13"/>
    <p:sldId id="266" r:id="rId14"/>
    <p:sldId id="259" r:id="rId15"/>
    <p:sldId id="279" r:id="rId16"/>
    <p:sldId id="278" r:id="rId17"/>
    <p:sldId id="277" r:id="rId18"/>
    <p:sldId id="261" r:id="rId19"/>
    <p:sldId id="265" r:id="rId20"/>
    <p:sldId id="260" r:id="rId21"/>
    <p:sldId id="281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3" autoAdjust="0"/>
    <p:restoredTop sz="86387" autoAdjust="0"/>
  </p:normalViewPr>
  <p:slideViewPr>
    <p:cSldViewPr>
      <p:cViewPr>
        <p:scale>
          <a:sx n="60" d="100"/>
          <a:sy n="60" d="100"/>
        </p:scale>
        <p:origin x="-2784" y="-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18n </a:t>
            </a:r>
            <a:r>
              <a:rPr lang="en-US" dirty="0" err="1" smtClean="0"/>
              <a:t>mon</a:t>
            </a:r>
            <a:r>
              <a:rPr lang="en-US" dirty="0" smtClean="0"/>
              <a:t> </a:t>
            </a:r>
            <a:r>
              <a:rPr lang="en-US" dirty="0" smtClean="0"/>
              <a:t>amour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dbaeli</a:t>
            </a:r>
            <a:endParaRPr lang="en-US" dirty="0"/>
          </a:p>
          <a:p>
            <a:r>
              <a:rPr lang="en-US" dirty="0"/>
              <a:t>@</a:t>
            </a:r>
            <a:r>
              <a:rPr lang="en-US"/>
              <a:t>gdigugli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</a:t>
            </a:r>
            <a:r>
              <a:rPr lang="fr-FR" dirty="0" smtClean="0"/>
              <a:t>18n en Java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RessourceBundle</a:t>
            </a:r>
            <a:endParaRPr lang="fr-FR" dirty="0"/>
          </a:p>
          <a:p>
            <a:pPr lvl="1"/>
            <a:r>
              <a:rPr lang="de-DE" sz="1800" dirty="0" err="1" smtClean="0"/>
              <a:t>ResourceBundle</a:t>
            </a:r>
            <a:r>
              <a:rPr lang="de-DE" sz="1800" dirty="0" smtClean="0"/>
              <a:t> </a:t>
            </a:r>
            <a:r>
              <a:rPr lang="de-DE" sz="1800" dirty="0" err="1"/>
              <a:t>bundle</a:t>
            </a:r>
            <a:r>
              <a:rPr lang="de-DE" sz="1800" dirty="0"/>
              <a:t> = </a:t>
            </a:r>
            <a:r>
              <a:rPr lang="de-DE" sz="1800" dirty="0" err="1"/>
              <a:t>ResourceBundle.getBundle</a:t>
            </a:r>
            <a:r>
              <a:rPr lang="de-DE" sz="1800" dirty="0" smtClean="0"/>
              <a:t>(</a:t>
            </a:r>
            <a:r>
              <a:rPr lang="de-DE" sz="1800" dirty="0"/>
              <a:t>"</a:t>
            </a:r>
            <a:r>
              <a:rPr lang="de-DE" sz="1800" dirty="0" err="1" smtClean="0"/>
              <a:t>example</a:t>
            </a:r>
            <a:r>
              <a:rPr lang="de-DE" sz="1800" dirty="0" smtClean="0"/>
              <a:t>“, </a:t>
            </a:r>
            <a:r>
              <a:rPr lang="de-DE" sz="1800" dirty="0" err="1" smtClean="0"/>
              <a:t>Locale.FRENCH</a:t>
            </a:r>
            <a:r>
              <a:rPr lang="de-DE" sz="1800" dirty="0" smtClean="0"/>
              <a:t>);</a:t>
            </a:r>
          </a:p>
          <a:p>
            <a:pPr lvl="1"/>
            <a:r>
              <a:rPr lang="fr-FR" sz="1800" dirty="0"/>
              <a:t>e</a:t>
            </a:r>
            <a:r>
              <a:rPr lang="de-DE" sz="1800" dirty="0" err="1" smtClean="0"/>
              <a:t>xample.properties</a:t>
            </a:r>
            <a:r>
              <a:rPr lang="de-DE" sz="1800" dirty="0" smtClean="0"/>
              <a:t>, </a:t>
            </a:r>
            <a:r>
              <a:rPr lang="de-DE" sz="1800" dirty="0" err="1" smtClean="0"/>
              <a:t>example_en.properties</a:t>
            </a:r>
            <a:r>
              <a:rPr lang="de-DE" sz="1800" dirty="0" smtClean="0"/>
              <a:t>, </a:t>
            </a:r>
            <a:r>
              <a:rPr lang="de-DE" sz="1800" dirty="0" err="1" smtClean="0"/>
              <a:t>example_en_US.properties</a:t>
            </a:r>
            <a:endParaRPr lang="de-DE" sz="1800" dirty="0"/>
          </a:p>
          <a:p>
            <a:pPr lvl="1"/>
            <a:r>
              <a:rPr lang="en-US" sz="1800" dirty="0" smtClean="0"/>
              <a:t>Locale </a:t>
            </a:r>
            <a:r>
              <a:rPr lang="en-US" sz="1800" dirty="0"/>
              <a:t>locale = </a:t>
            </a:r>
            <a:r>
              <a:rPr lang="en-US" sz="1800" dirty="0" err="1"/>
              <a:t>request.getLocale</a:t>
            </a:r>
            <a:r>
              <a:rPr lang="en-US" sz="1800" dirty="0"/>
              <a:t>()</a:t>
            </a:r>
            <a:r>
              <a:rPr lang="en-US" sz="1800" dirty="0" smtClean="0"/>
              <a:t>; ( Servlets )</a:t>
            </a:r>
          </a:p>
          <a:p>
            <a:pPr lvl="1"/>
            <a:endParaRPr lang="fr-FR" sz="1800" dirty="0" smtClean="0"/>
          </a:p>
          <a:p>
            <a:r>
              <a:rPr lang="fr-FR" dirty="0" err="1" smtClean="0"/>
              <a:t>MessageFormat</a:t>
            </a:r>
            <a:r>
              <a:rPr lang="fr-FR" dirty="0" smtClean="0"/>
              <a:t>, </a:t>
            </a:r>
            <a:r>
              <a:rPr lang="fr-FR" dirty="0" err="1" smtClean="0"/>
              <a:t>DateFormat</a:t>
            </a:r>
            <a:r>
              <a:rPr lang="fr-FR" dirty="0" smtClean="0"/>
              <a:t>, </a:t>
            </a:r>
            <a:r>
              <a:rPr lang="fr-FR" dirty="0" err="1" smtClean="0"/>
              <a:t>NumberFormat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75462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MessageFormat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 smtClean="0"/>
          </a:p>
          <a:p>
            <a:r>
              <a:rPr lang="fi-FI" dirty="0" err="1" smtClean="0"/>
              <a:t>Exemple</a:t>
            </a:r>
            <a:r>
              <a:rPr lang="fi-FI" dirty="0" smtClean="0"/>
              <a:t> : </a:t>
            </a:r>
            <a:r>
              <a:rPr lang="en-US" dirty="0"/>
              <a:t>{1,number,</a:t>
            </a:r>
            <a:r>
              <a:rPr lang="en-US" dirty="0" smtClean="0"/>
              <a:t>$#,</a:t>
            </a:r>
            <a:r>
              <a:rPr lang="en-US" dirty="0"/>
              <a:t>##</a:t>
            </a:r>
            <a:r>
              <a:rPr lang="en-US" dirty="0" smtClean="0"/>
              <a:t>}</a:t>
            </a:r>
          </a:p>
          <a:p>
            <a:r>
              <a:rPr lang="en-US" dirty="0" smtClean="0"/>
              <a:t>Les quotes </a:t>
            </a:r>
            <a:r>
              <a:rPr lang="en-US" dirty="0" err="1" smtClean="0"/>
              <a:t>sont</a:t>
            </a:r>
            <a:r>
              <a:rPr lang="en-US" dirty="0" smtClean="0"/>
              <a:t> des </a:t>
            </a:r>
            <a:r>
              <a:rPr lang="en-US" dirty="0" err="1" smtClean="0"/>
              <a:t>caractères</a:t>
            </a:r>
            <a:r>
              <a:rPr lang="en-US" dirty="0" smtClean="0"/>
              <a:t> </a:t>
            </a:r>
            <a:r>
              <a:rPr lang="en-US" dirty="0" err="1" smtClean="0"/>
              <a:t>d’échapement</a:t>
            </a:r>
            <a:endParaRPr lang="en-US" dirty="0" smtClean="0"/>
          </a:p>
          <a:p>
            <a:r>
              <a:rPr lang="en-US" dirty="0" err="1" smtClean="0"/>
              <a:t>Formattage</a:t>
            </a:r>
            <a:r>
              <a:rPr lang="en-US" dirty="0" smtClean="0"/>
              <a:t> </a:t>
            </a:r>
            <a:r>
              <a:rPr lang="en-US" dirty="0" err="1" smtClean="0"/>
              <a:t>conditionne</a:t>
            </a:r>
            <a:endParaRPr lang="en-US" dirty="0" smtClean="0"/>
          </a:p>
          <a:p>
            <a:pPr lvl="1"/>
            <a:r>
              <a:rPr lang="en-US" dirty="0" smtClean="0"/>
              <a:t>NIH Syndrome (SVP le </a:t>
            </a:r>
            <a:r>
              <a:rPr lang="en-US" dirty="0" err="1" smtClean="0"/>
              <a:t>faites</a:t>
            </a:r>
            <a:r>
              <a:rPr lang="en-US" dirty="0" smtClean="0"/>
              <a:t> pas </a:t>
            </a:r>
            <a:r>
              <a:rPr lang="en-US" dirty="0" err="1" smtClean="0"/>
              <a:t>à</a:t>
            </a:r>
            <a:r>
              <a:rPr lang="en-US" dirty="0" smtClean="0"/>
              <a:t> la main)</a:t>
            </a:r>
          </a:p>
          <a:p>
            <a:pPr lvl="1"/>
            <a:r>
              <a:rPr lang="en-US" dirty="0" smtClean="0"/>
              <a:t>{0,</a:t>
            </a:r>
            <a:r>
              <a:rPr lang="en-US" dirty="0"/>
              <a:t>choice,0# no files|1# one file|1&lt; </a:t>
            </a:r>
            <a:r>
              <a:rPr lang="en-US" dirty="0" smtClean="0"/>
              <a:t>{0,</a:t>
            </a:r>
            <a:r>
              <a:rPr lang="en-US" dirty="0"/>
              <a:t>number,integer} files}</a:t>
            </a:r>
          </a:p>
          <a:p>
            <a:endParaRPr lang="en-US" dirty="0"/>
          </a:p>
          <a:p>
            <a:endParaRPr lang="en-US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9311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dirty="0" smtClean="0"/>
              <a:t>Old Style i18n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 smtClean="0"/>
              <a:t>Non  UTF-8 </a:t>
            </a:r>
            <a:r>
              <a:rPr lang="fr-FR" dirty="0" err="1" smtClean="0"/>
              <a:t>Hell</a:t>
            </a:r>
            <a:r>
              <a:rPr lang="fr-FR" dirty="0" smtClean="0"/>
              <a:t> !!!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0493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</a:t>
            </a:r>
            <a:r>
              <a:rPr lang="fr-FR" dirty="0" smtClean="0"/>
              <a:t>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 anchor="t"/>
          <a:lstStyle/>
          <a:p>
            <a:pPr marL="0" indent="0">
              <a:buNone/>
            </a:pPr>
            <a:r>
              <a:rPr lang="fr-FR" dirty="0"/>
              <a:t>e</a:t>
            </a:r>
            <a:r>
              <a:rPr lang="fr-FR" dirty="0" smtClean="0"/>
              <a:t>z18n-oldstyle/</a:t>
            </a:r>
            <a:r>
              <a:rPr lang="fr-FR" dirty="0" err="1" smtClean="0"/>
              <a:t>src</a:t>
            </a:r>
            <a:r>
              <a:rPr lang="fr-FR" dirty="0" smtClean="0"/>
              <a:t>/main/</a:t>
            </a:r>
            <a:r>
              <a:rPr lang="fr-FR" dirty="0" err="1" smtClean="0"/>
              <a:t>org</a:t>
            </a:r>
            <a:r>
              <a:rPr lang="fr-FR" dirty="0" smtClean="0"/>
              <a:t>/ez18n/</a:t>
            </a:r>
            <a:r>
              <a:rPr lang="fr-FR" dirty="0" err="1" smtClean="0"/>
              <a:t>sample</a:t>
            </a:r>
            <a:r>
              <a:rPr lang="fr-FR" dirty="0" smtClean="0"/>
              <a:t>/</a:t>
            </a:r>
          </a:p>
          <a:p>
            <a:r>
              <a:rPr lang="fr-FR" dirty="0" err="1" smtClean="0"/>
              <a:t>OldFashionSample</a:t>
            </a:r>
            <a:endParaRPr lang="fr-FR" dirty="0" smtClean="0"/>
          </a:p>
          <a:p>
            <a:pPr lvl="1"/>
            <a:r>
              <a:rPr lang="fr-FR" dirty="0" smtClean="0"/>
              <a:t>Default Locale</a:t>
            </a:r>
          </a:p>
          <a:p>
            <a:pPr lvl="1"/>
            <a:r>
              <a:rPr lang="fr-FR" dirty="0" smtClean="0"/>
              <a:t>FR, JA, mécanisme par défaut</a:t>
            </a:r>
          </a:p>
          <a:p>
            <a:pPr lvl="1"/>
            <a:r>
              <a:rPr lang="fr-FR" dirty="0" smtClean="0"/>
              <a:t>Format des fichiers .</a:t>
            </a:r>
            <a:r>
              <a:rPr lang="fr-FR" dirty="0" err="1" smtClean="0"/>
              <a:t>properties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Ancienne gestion des fichiers</a:t>
            </a:r>
          </a:p>
          <a:p>
            <a:r>
              <a:rPr lang="fr-FR" dirty="0" smtClean="0"/>
              <a:t>Possibilité d’extension via </a:t>
            </a:r>
            <a:r>
              <a:rPr lang="fr-FR" dirty="0" err="1" smtClean="0"/>
              <a:t>classpath</a:t>
            </a:r>
            <a:r>
              <a:rPr lang="fr-FR" dirty="0" smtClean="0"/>
              <a:t> &amp; zip</a:t>
            </a:r>
          </a:p>
        </p:txBody>
      </p:sp>
    </p:spTree>
    <p:extLst>
      <p:ext uri="{BB962C8B-B14F-4D97-AF65-F5344CB8AC3E}">
        <p14:creationId xmlns:p14="http://schemas.microsoft.com/office/powerpoint/2010/main" val="1742857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The Absolute Minimum Every Software Developer Absolutely, Positively Must Know About Unicode and Character Sets (No Excuses!) - Joel on </a:t>
            </a:r>
            <a:r>
              <a:rPr lang="en-US" dirty="0" smtClean="0"/>
              <a:t>Software 2000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french.joelonsoftware.com</a:t>
            </a:r>
            <a:r>
              <a:rPr lang="en-US" dirty="0"/>
              <a:t>/Articles/</a:t>
            </a:r>
            <a:r>
              <a:rPr lang="en-US" dirty="0" err="1"/>
              <a:t>Unicode.html</a:t>
            </a:r>
            <a:endParaRPr lang="en-US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078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21336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6000" dirty="0"/>
              <a:t>CE N'EST PAS SI DIFFICILE</a:t>
            </a:r>
            <a:r>
              <a:rPr lang="fr-FR" sz="6000" dirty="0" smtClean="0"/>
              <a:t>.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1515991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fr-FR" dirty="0" smtClean="0"/>
              <a:t>Unicode : encodé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57200" y="3581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trike="sngStrike" dirty="0" smtClean="0"/>
              <a:t>Plain </a:t>
            </a:r>
            <a:r>
              <a:rPr lang="fr-FR" strike="sngStrike" dirty="0" err="1" smtClean="0"/>
              <a:t>Text</a:t>
            </a:r>
            <a:r>
              <a:rPr lang="fr-FR" strike="sngStrike" dirty="0" smtClean="0"/>
              <a:t> :</a:t>
            </a:r>
            <a:r>
              <a:rPr lang="fr-FR" dirty="0" smtClean="0"/>
              <a:t> oublié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57200" y="2286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UTF-8 : </a:t>
            </a:r>
            <a:r>
              <a:rPr lang="fr-FR" dirty="0" err="1" smtClean="0"/>
              <a:t>stoqué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0342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minimum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 algn="ctr">
              <a:buNone/>
            </a:pPr>
            <a:r>
              <a:rPr lang="fr-FR" dirty="0" smtClean="0"/>
              <a:t>Ca </a:t>
            </a:r>
            <a:r>
              <a:rPr lang="fr-FR" dirty="0"/>
              <a:t>n'a aucun sens </a:t>
            </a:r>
            <a:endParaRPr lang="fr-FR" dirty="0" smtClean="0"/>
          </a:p>
          <a:p>
            <a:pPr marL="0" indent="0" algn="ctr">
              <a:buNone/>
            </a:pPr>
            <a:r>
              <a:rPr lang="fr-FR" dirty="0" smtClean="0"/>
              <a:t>d'avoir </a:t>
            </a:r>
            <a:r>
              <a:rPr lang="fr-FR" dirty="0"/>
              <a:t>une chaîne </a:t>
            </a:r>
            <a:r>
              <a:rPr lang="fr-FR" dirty="0" smtClean="0"/>
              <a:t>de caractères </a:t>
            </a:r>
          </a:p>
          <a:p>
            <a:pPr marL="0" indent="0" algn="ctr">
              <a:buNone/>
            </a:pPr>
            <a:r>
              <a:rPr lang="fr-FR" dirty="0" smtClean="0"/>
              <a:t>sans </a:t>
            </a:r>
            <a:r>
              <a:rPr lang="fr-FR" dirty="0"/>
              <a:t>savoir quel encodage elle utilise.</a:t>
            </a:r>
          </a:p>
        </p:txBody>
      </p:sp>
    </p:spTree>
    <p:extLst>
      <p:ext uri="{BB962C8B-B14F-4D97-AF65-F5344CB8AC3E}">
        <p14:creationId xmlns:p14="http://schemas.microsoft.com/office/powerpoint/2010/main" val="2053052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Encodings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Java </a:t>
            </a:r>
          </a:p>
          <a:p>
            <a:pPr lvl="1"/>
            <a:r>
              <a:rPr lang="en-US" dirty="0" smtClean="0"/>
              <a:t>\</a:t>
            </a:r>
            <a:r>
              <a:rPr lang="en-US" dirty="0"/>
              <a:t>u3053\u3093\u306b\u3061\u306f\u3001\u4e16\u754c\uff01</a:t>
            </a:r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Encoding</a:t>
            </a:r>
            <a:r>
              <a:rPr lang="fr-FR" dirty="0" smtClean="0"/>
              <a:t> du fichier et option –</a:t>
            </a:r>
            <a:r>
              <a:rPr lang="fr-FR" dirty="0" err="1" smtClean="0"/>
              <a:t>Dfile.encoding</a:t>
            </a:r>
            <a:r>
              <a:rPr lang="fr-FR" dirty="0" smtClean="0"/>
              <a:t>=UTF-</a:t>
            </a:r>
            <a:r>
              <a:rPr lang="fr-FR" dirty="0" smtClean="0"/>
              <a:t>8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Html</a:t>
            </a:r>
          </a:p>
          <a:p>
            <a:pPr lvl="1"/>
            <a:r>
              <a:rPr lang="fr-FR" dirty="0"/>
              <a:t>&amp;#x00AD</a:t>
            </a:r>
            <a:r>
              <a:rPr lang="fr-FR" dirty="0" smtClean="0"/>
              <a:t>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6842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Idées au passage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Pseudo </a:t>
            </a:r>
            <a:r>
              <a:rPr lang="fr-FR" dirty="0" smtClean="0"/>
              <a:t>Localisation</a:t>
            </a:r>
          </a:p>
          <a:p>
            <a:pPr lvl="1"/>
            <a:r>
              <a:rPr lang="fr-FR" dirty="0"/>
              <a:t>Ajout d’un caractère devant toutes les </a:t>
            </a:r>
            <a:r>
              <a:rPr lang="fr-FR" dirty="0" smtClean="0"/>
              <a:t>traductions</a:t>
            </a:r>
          </a:p>
          <a:p>
            <a:pPr lvl="1"/>
            <a:r>
              <a:rPr lang="fr-FR" dirty="0" smtClean="0"/>
              <a:t>\u540d : </a:t>
            </a:r>
            <a:r>
              <a:rPr lang="fr-FR" dirty="0" err="1" smtClean="0"/>
              <a:t>名</a:t>
            </a:r>
            <a:r>
              <a:rPr lang="fr-FR" dirty="0" smtClean="0"/>
              <a:t> (veut dire Nom)</a:t>
            </a:r>
            <a:endParaRPr lang="fr-FR" dirty="0"/>
          </a:p>
          <a:p>
            <a:pPr lvl="1"/>
            <a:r>
              <a:rPr lang="fr-FR" dirty="0" smtClean="0"/>
              <a:t>Vérifier la localisation de votre application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Rechargement des </a:t>
            </a:r>
            <a:r>
              <a:rPr lang="fr-FR" dirty="0" err="1" smtClean="0"/>
              <a:t>resources</a:t>
            </a:r>
            <a:endParaRPr lang="fr-FR" dirty="0" smtClean="0"/>
          </a:p>
          <a:p>
            <a:pPr lvl="1"/>
            <a:r>
              <a:rPr lang="de-DE" dirty="0"/>
              <a:t> </a:t>
            </a:r>
            <a:r>
              <a:rPr lang="de-DE" dirty="0" err="1"/>
              <a:t>ResourceBundle.clearCache</a:t>
            </a:r>
            <a:r>
              <a:rPr lang="de-DE" dirty="0"/>
              <a:t>()</a:t>
            </a:r>
            <a:r>
              <a:rPr lang="de-DE" dirty="0" smtClean="0"/>
              <a:t>;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414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1013371"/>
          </a:xfrm>
          <a:ln/>
        </p:spPr>
        <p:txBody>
          <a:bodyPr anchor="ctr"/>
          <a:lstStyle/>
          <a:p>
            <a:r>
              <a:rPr lang="en-US" sz="3700" dirty="0"/>
              <a:t>Speakers</a:t>
            </a:r>
            <a:endParaRPr lang="en-US" sz="37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sz="2300" dirty="0"/>
              <a:t>@</a:t>
            </a:r>
            <a:r>
              <a:rPr lang="fr-FR" sz="2300" dirty="0" err="1"/>
              <a:t>dbaeli</a:t>
            </a:r>
            <a:endParaRPr lang="fr-FR" sz="23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16027" indent="-216027"/>
            <a:r>
              <a:rPr lang="fr-FR" sz="2000" b="1" dirty="0"/>
              <a:t>Chien de berger Agile pour</a:t>
            </a:r>
          </a:p>
          <a:p>
            <a:pPr marL="216027" indent="-216027"/>
            <a:endParaRPr lang="fr-FR" sz="2000" b="1" dirty="0"/>
          </a:p>
          <a:p>
            <a:pPr marL="216027" indent="-216027"/>
            <a:endParaRPr lang="fr-FR" sz="2000" b="1" dirty="0"/>
          </a:p>
          <a:p>
            <a:pPr marL="216027" indent="-216027"/>
            <a:r>
              <a:rPr lang="fr-FR" sz="2000" b="1" dirty="0" err="1" smtClean="0"/>
              <a:t>Developpeur</a:t>
            </a:r>
            <a:r>
              <a:rPr lang="fr-FR" sz="2000" b="1" dirty="0" smtClean="0"/>
              <a:t> de plus de 30 ans</a:t>
            </a:r>
          </a:p>
          <a:p>
            <a:pPr marL="216027" indent="-216027"/>
            <a:r>
              <a:rPr lang="fr-FR" sz="2000" b="1" dirty="0" smtClean="0"/>
              <a:t>Usine logicielles &amp; </a:t>
            </a:r>
            <a:r>
              <a:rPr lang="fr-FR" sz="2000" b="1" dirty="0" err="1" smtClean="0"/>
              <a:t>DevOps</a:t>
            </a:r>
            <a:endParaRPr lang="fr-FR" sz="2000" b="1" dirty="0" smtClean="0"/>
          </a:p>
          <a:p>
            <a:pPr marL="216027" indent="-216027"/>
            <a:r>
              <a:rPr lang="fr-FR" sz="2000" b="1" dirty="0" smtClean="0"/>
              <a:t>Qualité Logicielle</a:t>
            </a:r>
          </a:p>
          <a:p>
            <a:pPr marL="0" indent="0">
              <a:buNone/>
            </a:pPr>
            <a:r>
              <a:rPr lang="fr-FR" sz="2000" b="1" dirty="0" smtClean="0"/>
              <a:t> </a:t>
            </a:r>
            <a:endParaRPr lang="fr-FR" sz="2000" b="1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fr-FR" sz="2300" dirty="0"/>
              <a:t>@</a:t>
            </a:r>
            <a:r>
              <a:rPr lang="fr-FR" sz="2300" dirty="0" err="1"/>
              <a:t>gdigugli</a:t>
            </a:r>
            <a:endParaRPr lang="fr-FR" sz="23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16027" indent="-216027"/>
            <a:r>
              <a:rPr lang="fr-FR" sz="2000" b="1" dirty="0" err="1"/>
              <a:t>Dévelopeur</a:t>
            </a:r>
            <a:r>
              <a:rPr lang="fr-FR" sz="2000" b="1" dirty="0"/>
              <a:t> java depuis 1999</a:t>
            </a:r>
          </a:p>
          <a:p>
            <a:pPr marL="216027" indent="-216027"/>
            <a:r>
              <a:rPr lang="fr-FR" sz="2000" b="1" dirty="0"/>
              <a:t>Architecte pour</a:t>
            </a:r>
          </a:p>
          <a:p>
            <a:pPr marL="216027" indent="-216027"/>
            <a:r>
              <a:rPr lang="fr-FR" sz="2000" b="1" dirty="0"/>
              <a:t>ILOG - IBM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librairie graphique 2D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moteur de règles</a:t>
            </a:r>
          </a:p>
          <a:p>
            <a:pPr marL="216027" indent="-216027"/>
            <a:r>
              <a:rPr lang="fr-FR" sz="2000" b="1" dirty="0"/>
              <a:t>Prima-Solutions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plate-forme de services pour J2EE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code génération de modèle métier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D5E7-F765-1149-9760-4E1B78348062}" type="slidenum">
              <a:rPr lang="en-US"/>
              <a:pPr/>
              <a:t>2</a:t>
            </a:fld>
            <a:endParaRPr lang="en-US"/>
          </a:p>
        </p:txBody>
      </p:sp>
      <p:pic>
        <p:nvPicPr>
          <p:cNvPr id="2" name="Image 1" descr="LesFurets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667000"/>
            <a:ext cx="2336800" cy="436021"/>
          </a:xfrm>
          <a:prstGeom prst="rect">
            <a:avLst/>
          </a:prstGeom>
        </p:spPr>
      </p:pic>
      <p:pic>
        <p:nvPicPr>
          <p:cNvPr id="13" name="Image 12" descr="LesFurets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667000"/>
            <a:ext cx="2336800" cy="43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41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outils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Native2ascii</a:t>
            </a:r>
          </a:p>
          <a:p>
            <a:r>
              <a:rPr lang="en-US" dirty="0"/>
              <a:t>org.apache.commons.lang3.</a:t>
            </a:r>
            <a:r>
              <a:rPr lang="en-US" dirty="0" smtClean="0"/>
              <a:t>CharUtils</a:t>
            </a:r>
          </a:p>
          <a:p>
            <a:pPr lvl="1"/>
            <a:r>
              <a:rPr lang="en-US" dirty="0" err="1" smtClean="0"/>
              <a:t>unicodeEscaped</a:t>
            </a:r>
            <a:r>
              <a:rPr lang="en-US" dirty="0" smtClean="0"/>
              <a:t>(char)</a:t>
            </a:r>
          </a:p>
          <a:p>
            <a:pPr lvl="1"/>
            <a:r>
              <a:rPr lang="en-US" dirty="0" err="1" smtClean="0"/>
              <a:t>isAscii</a:t>
            </a:r>
            <a:r>
              <a:rPr lang="en-US" dirty="0" smtClean="0"/>
              <a:t>(char</a:t>
            </a:r>
            <a:r>
              <a:rPr lang="en-US" dirty="0" smtClean="0"/>
              <a:t>)</a:t>
            </a:r>
          </a:p>
          <a:p>
            <a:r>
              <a:rPr lang="fr-FR" dirty="0"/>
              <a:t>j</a:t>
            </a:r>
            <a:r>
              <a:rPr lang="en-US" dirty="0" err="1" smtClean="0"/>
              <a:t>ava.lang.Properties</a:t>
            </a:r>
            <a:endParaRPr lang="fr-FR" dirty="0" smtClean="0"/>
          </a:p>
          <a:p>
            <a:r>
              <a:rPr lang="fr-FR" dirty="0" err="1" smtClean="0"/>
              <a:t>Intellij</a:t>
            </a:r>
            <a:r>
              <a:rPr lang="fr-FR" dirty="0" smtClean="0"/>
              <a:t> </a:t>
            </a:r>
            <a:r>
              <a:rPr lang="fr-FR" dirty="0" err="1" smtClean="0"/>
              <a:t>Idea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auto native2ascii &amp; mode </a:t>
            </a:r>
            <a:r>
              <a:rPr lang="fr-FR" dirty="0" err="1" smtClean="0"/>
              <a:t>ResourceBundle</a:t>
            </a:r>
            <a:endParaRPr lang="fr-FR" dirty="0" smtClean="0"/>
          </a:p>
          <a:p>
            <a:r>
              <a:rPr lang="fr-FR" dirty="0" smtClean="0"/>
              <a:t>Un bon éditeur de texte (hexa, </a:t>
            </a:r>
            <a:r>
              <a:rPr lang="fr-FR" dirty="0" err="1" smtClean="0"/>
              <a:t>encoding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5288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F83F-DC3D-2B41-8CED-EDA4CF3DA041}" type="slidenum">
              <a:rPr lang="en-US"/>
              <a:pPr/>
              <a:t>21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14600" y="4419600"/>
            <a:ext cx="4422835" cy="427502"/>
          </a:xfrm>
          <a:prstGeom prst="rect">
            <a:avLst/>
          </a:prstGeom>
        </p:spPr>
        <p:txBody>
          <a:bodyPr wrap="square" lIns="57607" tIns="28804" rIns="57607" bIns="28804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dbaeli</a:t>
            </a:r>
            <a:r>
              <a:rPr lang="en-US" sz="2400" dirty="0" smtClean="0"/>
              <a:t>/ez18n</a:t>
            </a:r>
            <a:endParaRPr lang="fr-FR" sz="240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33400" y="1754814"/>
            <a:ext cx="7843838" cy="90219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Merci !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Just </a:t>
            </a:r>
            <a:r>
              <a:rPr lang="fr-FR" dirty="0" err="1" smtClean="0"/>
              <a:t>Fork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smtClean="0"/>
              <a:t>@</a:t>
            </a:r>
            <a:r>
              <a:rPr lang="fr-FR" dirty="0" err="1" smtClean="0"/>
              <a:t>github</a:t>
            </a:r>
            <a:r>
              <a:rPr lang="fr-FR" dirty="0" smtClean="0"/>
              <a:t> !</a:t>
            </a:r>
            <a:endParaRPr lang="fr-FR" dirty="0"/>
          </a:p>
        </p:txBody>
      </p:sp>
      <p:pic>
        <p:nvPicPr>
          <p:cNvPr id="6" name="Picture 2" descr="C:\Users\gdu\Desktop\gilles\lapin\1115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86600" y="2819400"/>
            <a:ext cx="1539715" cy="271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gdu\Desktop\gilles\lapin\11159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1000" y="2895600"/>
            <a:ext cx="1456873" cy="294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991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gdu\Desktop\gilles\lapin\1115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38943" y="2133600"/>
            <a:ext cx="2359152" cy="361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ensées 4"/>
          <p:cNvSpPr/>
          <p:nvPr/>
        </p:nvSpPr>
        <p:spPr>
          <a:xfrm>
            <a:off x="7717367" y="776661"/>
            <a:ext cx="1447800" cy="1222248"/>
          </a:xfrm>
          <a:prstGeom prst="cloudCallou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ISO-8859-1 Au secours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144963"/>
          </a:xfrm>
        </p:spPr>
        <p:txBody>
          <a:bodyPr>
            <a:normAutofit/>
          </a:bodyPr>
          <a:lstStyle/>
          <a:p>
            <a:r>
              <a:rPr lang="fr-FR" dirty="0" smtClean="0"/>
              <a:t>Japonisation d’un serveur J2EE</a:t>
            </a:r>
          </a:p>
          <a:p>
            <a:pPr lvl="1"/>
            <a:r>
              <a:rPr lang="fr-FR" dirty="0" smtClean="0"/>
              <a:t>Pas de police supportant Unicode</a:t>
            </a:r>
          </a:p>
          <a:p>
            <a:pPr lvl="1"/>
            <a:r>
              <a:rPr lang="fr-FR" dirty="0" smtClean="0"/>
              <a:t>Impossible de vérifier l’affichage</a:t>
            </a:r>
          </a:p>
          <a:p>
            <a:pPr lvl="1"/>
            <a:r>
              <a:rPr lang="fr-FR" dirty="0"/>
              <a:t>Installation IBM DB2 écrans </a:t>
            </a:r>
            <a:r>
              <a:rPr lang="fr-FR" dirty="0" err="1"/>
              <a:t>side</a:t>
            </a:r>
            <a:r>
              <a:rPr lang="fr-FR" dirty="0"/>
              <a:t> by </a:t>
            </a:r>
            <a:r>
              <a:rPr lang="fr-FR" dirty="0" err="1"/>
              <a:t>side</a:t>
            </a:r>
            <a:endParaRPr lang="fr-FR" dirty="0"/>
          </a:p>
          <a:p>
            <a:pPr lvl="1"/>
            <a:r>
              <a:rPr lang="fr-FR" dirty="0"/>
              <a:t>Installation d’un </a:t>
            </a:r>
            <a:r>
              <a:rPr lang="fr-FR" dirty="0" err="1"/>
              <a:t>windows</a:t>
            </a:r>
            <a:r>
              <a:rPr lang="fr-FR" dirty="0"/>
              <a:t> </a:t>
            </a:r>
            <a:r>
              <a:rPr lang="fr-FR" dirty="0" smtClean="0"/>
              <a:t>Japonais</a:t>
            </a:r>
          </a:p>
          <a:p>
            <a:r>
              <a:rPr lang="fr-FR" dirty="0"/>
              <a:t>Avant UTF-8 c’était l’enfer</a:t>
            </a:r>
          </a:p>
          <a:p>
            <a:pPr marL="0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074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Téléphone japonais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Localisation d’un Modèle UML</a:t>
            </a:r>
          </a:p>
          <a:p>
            <a:pPr lvl="1"/>
            <a:r>
              <a:rPr lang="fr-FR" dirty="0"/>
              <a:t>Traducteur Japonais via </a:t>
            </a:r>
            <a:r>
              <a:rPr lang="fr-FR" dirty="0" err="1" smtClean="0"/>
              <a:t>excel</a:t>
            </a:r>
            <a:endParaRPr lang="fr-FR" dirty="0" smtClean="0"/>
          </a:p>
          <a:p>
            <a:pPr lvl="1"/>
            <a:r>
              <a:rPr lang="fr-FR" dirty="0" smtClean="0"/>
              <a:t>Incapacité de vérifier les traductions</a:t>
            </a:r>
          </a:p>
          <a:p>
            <a:pPr lvl="1"/>
            <a:r>
              <a:rPr lang="fr-FR" dirty="0" smtClean="0"/>
              <a:t>Allez retours de 10j </a:t>
            </a:r>
          </a:p>
          <a:p>
            <a:pPr lvl="1"/>
            <a:r>
              <a:rPr lang="fr-FR" dirty="0" err="1" smtClean="0"/>
              <a:t>Décallage</a:t>
            </a:r>
            <a:r>
              <a:rPr lang="fr-FR" dirty="0" smtClean="0"/>
              <a:t> avec les releases</a:t>
            </a:r>
          </a:p>
          <a:p>
            <a:r>
              <a:rPr lang="fr-FR" dirty="0" err="1" smtClean="0"/>
              <a:t>Contr</a:t>
            </a:r>
            <a:r>
              <a:rPr lang="sk-SK" dirty="0" smtClean="0"/>
              <a:t>ô</a:t>
            </a:r>
            <a:r>
              <a:rPr lang="fr-FR" dirty="0" smtClean="0"/>
              <a:t>le du vocabulaire métier</a:t>
            </a:r>
          </a:p>
          <a:p>
            <a:r>
              <a:rPr lang="fr-FR" dirty="0" smtClean="0"/>
              <a:t>Besoin d’externalisation</a:t>
            </a:r>
          </a:p>
          <a:p>
            <a:r>
              <a:rPr lang="fr-FR" dirty="0" smtClean="0"/>
              <a:t>Finalisation à postériori par le client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0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Gruyère international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Localisation d’un projet Open Source d’envergure</a:t>
            </a:r>
          </a:p>
          <a:p>
            <a:pPr lvl="1"/>
            <a:r>
              <a:rPr lang="fr-FR" dirty="0" smtClean="0"/>
              <a:t>15 langues, support RTL</a:t>
            </a:r>
          </a:p>
          <a:p>
            <a:pPr lvl="1"/>
            <a:r>
              <a:rPr lang="fr-FR" dirty="0" smtClean="0"/>
              <a:t>Plusieurs milliers de mots</a:t>
            </a:r>
            <a:endParaRPr lang="fr-FR" dirty="0"/>
          </a:p>
          <a:p>
            <a:r>
              <a:rPr lang="fr-FR" dirty="0" smtClean="0"/>
              <a:t>Jamais complet</a:t>
            </a:r>
          </a:p>
          <a:p>
            <a:r>
              <a:rPr lang="fr-FR" dirty="0" smtClean="0"/>
              <a:t>Impossible de faire un devis</a:t>
            </a:r>
          </a:p>
          <a:p>
            <a:r>
              <a:rPr lang="fr-FR" dirty="0" smtClean="0"/>
              <a:t>Traduction à la </a:t>
            </a:r>
            <a:r>
              <a:rPr lang="fr-FR" dirty="0" err="1" smtClean="0"/>
              <a:t>rache</a:t>
            </a:r>
            <a:r>
              <a:rPr lang="fr-FR" dirty="0" smtClean="0"/>
              <a:t> dans les .</a:t>
            </a:r>
            <a:r>
              <a:rPr lang="fr-FR" dirty="0" err="1" smtClean="0"/>
              <a:t>properties</a:t>
            </a:r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4" name="Picture 3" descr="C:\Users\gdu\Desktop\gilles\lapin\1115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4200" y="838200"/>
            <a:ext cx="1920240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7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i18n </a:t>
            </a:r>
            <a:r>
              <a:rPr lang="en-US" dirty="0" smtClean="0"/>
              <a:t>?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Tout simplement : i</a:t>
            </a:r>
            <a:r>
              <a:rPr lang="fr-FR" dirty="0" smtClean="0">
                <a:solidFill>
                  <a:srgbClr val="FF0000"/>
                </a:solidFill>
              </a:rPr>
              <a:t>nternationalisatio</a:t>
            </a:r>
            <a:r>
              <a:rPr lang="fr-FR" dirty="0" smtClean="0"/>
              <a:t>n</a:t>
            </a:r>
          </a:p>
          <a:p>
            <a:endParaRPr lang="fr-FR" dirty="0" smtClean="0"/>
          </a:p>
          <a:p>
            <a:r>
              <a:rPr lang="fr-FR" dirty="0" smtClean="0"/>
              <a:t>Origine probable : Un employé de DEC appelé </a:t>
            </a:r>
            <a:r>
              <a:rPr lang="en-US" dirty="0" err="1"/>
              <a:t>Scherpenhuizen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comme</a:t>
            </a:r>
            <a:r>
              <a:rPr lang="en-US" dirty="0" smtClean="0"/>
              <a:t> </a:t>
            </a:r>
            <a:r>
              <a:rPr lang="en-US" dirty="0" err="1" smtClean="0"/>
              <a:t>compte</a:t>
            </a:r>
            <a:r>
              <a:rPr lang="en-US" dirty="0" smtClean="0"/>
              <a:t> e-mail S12n et le virus de la contraction </a:t>
            </a:r>
            <a:r>
              <a:rPr lang="en-US" dirty="0" err="1" smtClean="0"/>
              <a:t>est</a:t>
            </a:r>
            <a:r>
              <a:rPr lang="en-US" dirty="0" smtClean="0"/>
              <a:t> né.</a:t>
            </a:r>
          </a:p>
          <a:p>
            <a:endParaRPr lang="en-US" dirty="0"/>
          </a:p>
          <a:p>
            <a:r>
              <a:rPr lang="en-US" dirty="0"/>
              <a:t>L</a:t>
            </a:r>
            <a:r>
              <a:rPr lang="en-US" dirty="0">
                <a:solidFill>
                  <a:srgbClr val="FF0000"/>
                </a:solidFill>
              </a:rPr>
              <a:t>ocalizatio</a:t>
            </a:r>
            <a:r>
              <a:rPr lang="en-US" dirty="0"/>
              <a:t>n (l10n</a:t>
            </a:r>
            <a:r>
              <a:rPr lang="en-US" dirty="0" smtClean="0"/>
              <a:t>) idem.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5921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</a:t>
            </a:r>
            <a:r>
              <a:rPr lang="fr-FR" dirty="0" smtClean="0"/>
              <a:t>18n, l10n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Internationalisation (i18n) </a:t>
            </a:r>
          </a:p>
          <a:p>
            <a:pPr lvl="1"/>
            <a:r>
              <a:rPr lang="fr-FR" dirty="0" smtClean="0"/>
              <a:t>Adapter son logiciel à de l’externalisation de textes</a:t>
            </a:r>
          </a:p>
          <a:p>
            <a:pPr lvl="1"/>
            <a:r>
              <a:rPr lang="fr-FR" dirty="0" smtClean="0"/>
              <a:t>Passe généralement par un moteur</a:t>
            </a:r>
          </a:p>
          <a:p>
            <a:endParaRPr lang="fr-FR" dirty="0" smtClean="0"/>
          </a:p>
          <a:p>
            <a:r>
              <a:rPr lang="fr-FR" dirty="0" smtClean="0"/>
              <a:t>Localisation (l10n)</a:t>
            </a:r>
          </a:p>
          <a:p>
            <a:pPr lvl="1"/>
            <a:r>
              <a:rPr lang="fr-FR" dirty="0" smtClean="0"/>
              <a:t>Ajout de certaines langues dans le logiciel</a:t>
            </a:r>
          </a:p>
          <a:p>
            <a:pPr lvl="1"/>
            <a:r>
              <a:rPr lang="fr-FR" dirty="0" smtClean="0"/>
              <a:t>Activité de traduction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0915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champ d’action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Textes </a:t>
            </a:r>
          </a:p>
          <a:p>
            <a:pPr lvl="1"/>
            <a:r>
              <a:rPr lang="fr-FR" dirty="0"/>
              <a:t>Sens de </a:t>
            </a:r>
            <a:r>
              <a:rPr lang="fr-FR" dirty="0" smtClean="0"/>
              <a:t>lecture (RTL</a:t>
            </a:r>
            <a:r>
              <a:rPr lang="fr-FR" dirty="0"/>
              <a:t>, </a:t>
            </a:r>
            <a:r>
              <a:rPr lang="fr-FR" dirty="0" smtClean="0"/>
              <a:t>LTR)</a:t>
            </a:r>
          </a:p>
          <a:p>
            <a:pPr lvl="1"/>
            <a:r>
              <a:rPr lang="fr-FR" dirty="0" smtClean="0"/>
              <a:t>Ponctuation (espaces, guillemets)</a:t>
            </a:r>
          </a:p>
          <a:p>
            <a:r>
              <a:rPr lang="fr-FR" dirty="0" smtClean="0"/>
              <a:t>Formats d’affichage</a:t>
            </a:r>
          </a:p>
          <a:p>
            <a:pPr lvl="1"/>
            <a:r>
              <a:rPr lang="fr-FR" dirty="0" smtClean="0"/>
              <a:t>Dates</a:t>
            </a:r>
          </a:p>
          <a:p>
            <a:pPr lvl="1"/>
            <a:r>
              <a:rPr lang="fr-FR" dirty="0" smtClean="0"/>
              <a:t>Nombres</a:t>
            </a:r>
          </a:p>
          <a:p>
            <a:r>
              <a:rPr lang="fr-FR" dirty="0" smtClean="0"/>
              <a:t>Monnaies</a:t>
            </a:r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7431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le fun : Les Guillemets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52600" y="1371600"/>
            <a:ext cx="7162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“Citation” en </a:t>
            </a:r>
            <a:r>
              <a:rPr lang="en-US" dirty="0" err="1" smtClean="0"/>
              <a:t>Anglais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« Citation » en </a:t>
            </a:r>
            <a:r>
              <a:rPr lang="en-US" dirty="0" err="1" smtClean="0"/>
              <a:t>Français</a:t>
            </a:r>
            <a:r>
              <a:rPr lang="en-US" dirty="0"/>
              <a:t> </a:t>
            </a:r>
            <a:r>
              <a:rPr lang="en-US" dirty="0" smtClean="0"/>
              <a:t>(avec </a:t>
            </a:r>
            <a:r>
              <a:rPr lang="en-US" dirty="0" err="1" smtClean="0"/>
              <a:t>espace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”</a:t>
            </a:r>
            <a:r>
              <a:rPr lang="en-US" dirty="0"/>
              <a:t>Quotes” in Finnish. </a:t>
            </a:r>
            <a:endParaRPr lang="en-US" dirty="0" smtClean="0"/>
          </a:p>
          <a:p>
            <a:r>
              <a:rPr lang="en-US" dirty="0" smtClean="0"/>
              <a:t>„</a:t>
            </a:r>
            <a:r>
              <a:rPr lang="en-US" dirty="0"/>
              <a:t>Quotes” in Polish. </a:t>
            </a:r>
            <a:endParaRPr lang="en-US" dirty="0" smtClean="0"/>
          </a:p>
          <a:p>
            <a:r>
              <a:rPr lang="en-US" dirty="0" smtClean="0"/>
              <a:t>「</a:t>
            </a:r>
            <a:r>
              <a:rPr lang="en-US" dirty="0"/>
              <a:t>Quotes」 in Japanese. </a:t>
            </a:r>
            <a:endParaRPr lang="en-US" dirty="0" smtClean="0"/>
          </a:p>
          <a:p>
            <a:r>
              <a:rPr lang="en-US" dirty="0" smtClean="0"/>
              <a:t>„</a:t>
            </a:r>
            <a:r>
              <a:rPr lang="en-US" dirty="0"/>
              <a:t>Quotes“ in </a:t>
            </a:r>
            <a:r>
              <a:rPr lang="en-US" dirty="0" err="1" smtClean="0"/>
              <a:t>Allemand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„</a:t>
            </a:r>
            <a:r>
              <a:rPr lang="en-US" dirty="0"/>
              <a:t>Quotes‟ in </a:t>
            </a:r>
            <a:r>
              <a:rPr lang="en-US" dirty="0" err="1" smtClean="0"/>
              <a:t>Hollandais</a:t>
            </a:r>
            <a:r>
              <a:rPr lang="en-US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1711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2413</TotalTime>
  <Words>645</Words>
  <Application>Microsoft Macintosh PowerPoint</Application>
  <PresentationFormat>Présentation à l'écran (4:3)</PresentationFormat>
  <Paragraphs>149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i18n mon amour</vt:lpstr>
      <vt:lpstr>Speakers</vt:lpstr>
      <vt:lpstr>ISO-8859-1 Au secours !</vt:lpstr>
      <vt:lpstr>Téléphone japonais</vt:lpstr>
      <vt:lpstr>Gruyère international</vt:lpstr>
      <vt:lpstr>i18n ?</vt:lpstr>
      <vt:lpstr>I18n, l10n</vt:lpstr>
      <vt:lpstr>Le champ d’action</vt:lpstr>
      <vt:lpstr>Pour le fun : Les Guillemets</vt:lpstr>
      <vt:lpstr>I18n en Java</vt:lpstr>
      <vt:lpstr>MessageFormat</vt:lpstr>
      <vt:lpstr>Démo</vt:lpstr>
      <vt:lpstr>Exemples</vt:lpstr>
      <vt:lpstr>Présentation PowerPoint</vt:lpstr>
      <vt:lpstr>Présentation PowerPoint</vt:lpstr>
      <vt:lpstr>Unicode : encodé</vt:lpstr>
      <vt:lpstr>Le minimum</vt:lpstr>
      <vt:lpstr>Encodings</vt:lpstr>
      <vt:lpstr>Idées au passage</vt:lpstr>
      <vt:lpstr>Des outils</vt:lpstr>
      <vt:lpstr>Merci !  Just Fork it @github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gdu</dc:creator>
  <cp:lastModifiedBy>Dimitri</cp:lastModifiedBy>
  <cp:revision>185</cp:revision>
  <dcterms:created xsi:type="dcterms:W3CDTF">2012-06-10T16:50:33Z</dcterms:created>
  <dcterms:modified xsi:type="dcterms:W3CDTF">2012-06-14T07:11:06Z</dcterms:modified>
</cp:coreProperties>
</file>