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88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9144000" cy="6858000" type="screen4x3"/>
  <p:notesSz cx="9305925" cy="7019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271674" y="0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EAA8-5A82-44CB-B3CB-2CE2364AA6BE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667851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271674" y="6667851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AF90-2817-4093-85D4-D66D5394E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93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 chaining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0" y="2313737"/>
            <a:ext cx="7183030" cy="378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 for analysis/tooling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Client code sample </a:t>
            </a:r>
            <a:r>
              <a:rPr lang="en-US" sz="2000" dirty="0" smtClean="0"/>
              <a:t>(2/2)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2380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2133600"/>
            <a:ext cx="5943600" cy="3048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629468"/>
            <a:ext cx="4876800" cy="13329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477000" y="2848506"/>
            <a:ext cx="2438400" cy="10156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unit tests are generated using APT too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en-US" sz="2000" b="1" dirty="0"/>
          </a:p>
        </p:txBody>
      </p:sp>
      <p:cxnSp>
        <p:nvCxnSpPr>
          <p:cNvPr id="11" name="Connecteur droit avec flèche 10"/>
          <p:cNvCxnSpPr>
            <a:stCxn id="8" idx="0"/>
            <a:endCxn id="7" idx="3"/>
          </p:cNvCxnSpPr>
          <p:nvPr/>
        </p:nvCxnSpPr>
        <p:spPr>
          <a:xfrm flipH="1" flipV="1">
            <a:off x="6400800" y="2286000"/>
            <a:ext cx="1295400" cy="562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48200" y="4343400"/>
            <a:ext cx="4266207" cy="10156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MessageBundleFactory.getBundle</a:t>
            </a:r>
            <a:r>
              <a:rPr lang="en-US" sz="2000" b="1" dirty="0" smtClean="0"/>
              <a:t>(…)</a:t>
            </a:r>
            <a:r>
              <a:rPr lang="en-US" sz="2000" dirty="0" smtClean="0"/>
              <a:t> usage in the test @Before to retrieve the bundle implementation</a:t>
            </a:r>
            <a:endParaRPr lang="en-US" sz="2000" dirty="0"/>
          </a:p>
        </p:txBody>
      </p:sp>
      <p:cxnSp>
        <p:nvCxnSpPr>
          <p:cNvPr id="20" name="Connecteur droit avec flèche 19"/>
          <p:cNvCxnSpPr>
            <a:stCxn id="17" idx="0"/>
            <a:endCxn id="10" idx="3"/>
          </p:cNvCxnSpPr>
          <p:nvPr/>
        </p:nvCxnSpPr>
        <p:spPr>
          <a:xfrm flipH="1" flipV="1">
            <a:off x="5486400" y="3295934"/>
            <a:ext cx="1294904" cy="104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5" y="1066800"/>
            <a:ext cx="8684015" cy="4815681"/>
          </a:xfrm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the </a:t>
            </a:r>
            <a:r>
              <a:rPr lang="en-US" dirty="0" err="1"/>
              <a:t>DesktopBundle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14800" y="1600200"/>
            <a:ext cx="4572000" cy="4525963"/>
          </a:xfrm>
        </p:spPr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r>
              <a:rPr lang="en-US" b="1" dirty="0" smtClean="0"/>
              <a:t> </a:t>
            </a:r>
            <a:r>
              <a:rPr lang="en-US" dirty="0" smtClean="0"/>
              <a:t>is triggering each processor</a:t>
            </a:r>
          </a:p>
          <a:p>
            <a:r>
              <a:rPr lang="en-US" b="1" dirty="0" smtClean="0"/>
              <a:t>@Message </a:t>
            </a:r>
            <a:r>
              <a:rPr lang="en-US" dirty="0" smtClean="0"/>
              <a:t>is supporting the default localization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5146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DesktopBundlePropertiesProcessor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endParaRPr lang="en-US" b="1" dirty="0" smtClean="0"/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29000"/>
            <a:ext cx="90297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e 34"/>
          <p:cNvGrpSpPr/>
          <p:nvPr/>
        </p:nvGrpSpPr>
        <p:grpSpPr>
          <a:xfrm>
            <a:off x="685800" y="3581400"/>
            <a:ext cx="7467600" cy="1600200"/>
            <a:chOff x="609600" y="3581400"/>
            <a:chExt cx="74676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990600" y="4900612"/>
              <a:ext cx="1219200" cy="28098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48400" y="3581400"/>
              <a:ext cx="18288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33800" y="3608567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9600" y="4595812"/>
              <a:ext cx="2369489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05300" y="3619169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eur en angle 40"/>
            <p:cNvCxnSpPr>
              <a:stCxn id="38" idx="0"/>
              <a:endCxn id="37" idx="0"/>
            </p:cNvCxnSpPr>
            <p:nvPr/>
          </p:nvCxnSpPr>
          <p:spPr>
            <a:xfrm rot="5400000" flipH="1" flipV="1">
              <a:off x="5568067" y="2013834"/>
              <a:ext cx="27167" cy="3162300"/>
            </a:xfrm>
            <a:prstGeom prst="bentConnector3">
              <a:avLst>
                <a:gd name="adj1" fmla="val 941462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Connecteur en angle 41"/>
            <p:cNvCxnSpPr>
              <a:stCxn id="40" idx="0"/>
            </p:cNvCxnSpPr>
            <p:nvPr/>
          </p:nvCxnSpPr>
          <p:spPr>
            <a:xfrm rot="16200000" flipH="1">
              <a:off x="5352885" y="2838284"/>
              <a:ext cx="114630" cy="1676400"/>
            </a:xfrm>
            <a:prstGeom prst="bentConnector4">
              <a:avLst>
                <a:gd name="adj1" fmla="val -199424"/>
                <a:gd name="adj2" fmla="val 57955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Connecteur en angle 42"/>
            <p:cNvCxnSpPr>
              <a:stCxn id="39" idx="3"/>
              <a:endCxn id="40" idx="2"/>
            </p:cNvCxnSpPr>
            <p:nvPr/>
          </p:nvCxnSpPr>
          <p:spPr>
            <a:xfrm flipV="1">
              <a:off x="2979089" y="3923969"/>
              <a:ext cx="1592911" cy="8242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Connecteur en angle 43"/>
            <p:cNvCxnSpPr>
              <a:stCxn id="36" idx="3"/>
              <a:endCxn id="38" idx="2"/>
            </p:cNvCxnSpPr>
            <p:nvPr/>
          </p:nvCxnSpPr>
          <p:spPr>
            <a:xfrm flipV="1">
              <a:off x="2209800" y="3913367"/>
              <a:ext cx="1790700" cy="112773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85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MobileBundlePropertiesProcessor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Another property file is generated for the mobile content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@</a:t>
            </a:r>
            <a:r>
              <a:rPr lang="en-US" b="1" dirty="0" err="1" smtClean="0"/>
              <a:t>Message#mobile</a:t>
            </a:r>
            <a:r>
              <a:rPr lang="en-US" b="1" dirty="0" smtClean="0"/>
              <a:t> </a:t>
            </a:r>
            <a:r>
              <a:rPr lang="en-US" dirty="0" smtClean="0"/>
              <a:t>is empty, the </a:t>
            </a:r>
            <a:r>
              <a:rPr lang="en-US" b="1" dirty="0" smtClean="0"/>
              <a:t>@</a:t>
            </a:r>
            <a:r>
              <a:rPr lang="en-US" b="1" dirty="0" err="1" smtClean="0"/>
              <a:t>Message#value</a:t>
            </a:r>
            <a:r>
              <a:rPr lang="en-US" b="1" dirty="0" smtClean="0"/>
              <a:t> </a:t>
            </a:r>
            <a:r>
              <a:rPr lang="en-US" dirty="0" smtClean="0"/>
              <a:t>is used as fallback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29000"/>
            <a:ext cx="90297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oupe 42"/>
          <p:cNvGrpSpPr/>
          <p:nvPr/>
        </p:nvGrpSpPr>
        <p:grpSpPr>
          <a:xfrm>
            <a:off x="609599" y="3581400"/>
            <a:ext cx="7620001" cy="1512094"/>
            <a:chOff x="609599" y="3581400"/>
            <a:chExt cx="7620001" cy="1512094"/>
          </a:xfrm>
        </p:grpSpPr>
        <p:sp>
          <p:nvSpPr>
            <p:cNvPr id="44" name="Rectangle 43"/>
            <p:cNvSpPr/>
            <p:nvPr/>
          </p:nvSpPr>
          <p:spPr>
            <a:xfrm>
              <a:off x="1066800" y="4953000"/>
              <a:ext cx="1143000" cy="14049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8400" y="3581400"/>
              <a:ext cx="19812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33800" y="3608567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599" y="4800600"/>
              <a:ext cx="1752601" cy="1524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05300" y="3619169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en angle 48"/>
            <p:cNvCxnSpPr>
              <a:stCxn id="47" idx="3"/>
              <a:endCxn id="48" idx="2"/>
            </p:cNvCxnSpPr>
            <p:nvPr/>
          </p:nvCxnSpPr>
          <p:spPr>
            <a:xfrm flipV="1">
              <a:off x="2362200" y="3923969"/>
              <a:ext cx="2209800" cy="9528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Connecteur en angle 49"/>
            <p:cNvCxnSpPr>
              <a:stCxn id="44" idx="3"/>
              <a:endCxn id="46" idx="2"/>
            </p:cNvCxnSpPr>
            <p:nvPr/>
          </p:nvCxnSpPr>
          <p:spPr>
            <a:xfrm flipV="1">
              <a:off x="2209800" y="3913367"/>
              <a:ext cx="1790700" cy="110988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eur en angle 50"/>
            <p:cNvCxnSpPr>
              <a:stCxn id="46" idx="0"/>
              <a:endCxn id="45" idx="0"/>
            </p:cNvCxnSpPr>
            <p:nvPr/>
          </p:nvCxnSpPr>
          <p:spPr>
            <a:xfrm rot="5400000" flipH="1" flipV="1">
              <a:off x="5606167" y="1975734"/>
              <a:ext cx="27167" cy="3238500"/>
            </a:xfrm>
            <a:prstGeom prst="bentConnector3">
              <a:avLst>
                <a:gd name="adj1" fmla="val 941462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Connecteur en angle 51"/>
            <p:cNvCxnSpPr>
              <a:stCxn id="48" idx="0"/>
              <a:endCxn id="45" idx="1"/>
            </p:cNvCxnSpPr>
            <p:nvPr/>
          </p:nvCxnSpPr>
          <p:spPr>
            <a:xfrm rot="16200000" flipH="1">
              <a:off x="5352884" y="2838284"/>
              <a:ext cx="114631" cy="1676400"/>
            </a:xfrm>
            <a:prstGeom prst="bentConnector4">
              <a:avLst>
                <a:gd name="adj1" fmla="val -199422"/>
                <a:gd name="adj2" fmla="val 57955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1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DesktopBundleProcessor</a:t>
            </a:r>
            <a:r>
              <a:rPr lang="en-US" dirty="0" smtClean="0"/>
              <a:t> </a:t>
            </a:r>
            <a:r>
              <a:rPr lang="en-US" sz="2400" dirty="0" smtClean="0"/>
              <a:t>(1/2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9" y="1447800"/>
            <a:ext cx="88201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e 14"/>
          <p:cNvGrpSpPr/>
          <p:nvPr/>
        </p:nvGrpSpPr>
        <p:grpSpPr>
          <a:xfrm>
            <a:off x="457200" y="2209800"/>
            <a:ext cx="8229600" cy="3048000"/>
            <a:chOff x="457200" y="2209800"/>
            <a:chExt cx="8229600" cy="3048000"/>
          </a:xfrm>
        </p:grpSpPr>
        <p:sp>
          <p:nvSpPr>
            <p:cNvPr id="4" name="Rectangle 3"/>
            <p:cNvSpPr/>
            <p:nvPr/>
          </p:nvSpPr>
          <p:spPr>
            <a:xfrm>
              <a:off x="457200" y="2209800"/>
              <a:ext cx="2057400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2667000"/>
              <a:ext cx="4953000" cy="6858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4343400"/>
              <a:ext cx="5562600" cy="9144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4" idx="2"/>
              <a:endCxn id="9" idx="0"/>
            </p:cNvCxnSpPr>
            <p:nvPr/>
          </p:nvCxnSpPr>
          <p:spPr>
            <a:xfrm rot="16200000" flipH="1">
              <a:off x="1524000" y="2628900"/>
              <a:ext cx="1676400" cy="1752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stCxn id="8" idx="2"/>
              <a:endCxn id="9" idx="0"/>
            </p:cNvCxnSpPr>
            <p:nvPr/>
          </p:nvCxnSpPr>
          <p:spPr>
            <a:xfrm rot="5400000">
              <a:off x="4229100" y="2362200"/>
              <a:ext cx="990600" cy="29718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1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DesktopBundleProcessor</a:t>
            </a:r>
            <a:r>
              <a:rPr lang="en-US" dirty="0" smtClean="0"/>
              <a:t> </a:t>
            </a:r>
            <a:r>
              <a:rPr lang="en-US" sz="2400" dirty="0" smtClean="0"/>
              <a:t>(2/2)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371600"/>
            <a:ext cx="84867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762000" y="1676400"/>
            <a:ext cx="7620000" cy="4419600"/>
            <a:chOff x="762000" y="1676400"/>
            <a:chExt cx="7620000" cy="4419600"/>
          </a:xfrm>
        </p:grpSpPr>
        <p:sp>
          <p:nvSpPr>
            <p:cNvPr id="4" name="Rectangle 3"/>
            <p:cNvSpPr/>
            <p:nvPr/>
          </p:nvSpPr>
          <p:spPr>
            <a:xfrm>
              <a:off x="3962400" y="1676400"/>
              <a:ext cx="4419600" cy="838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5440339"/>
              <a:ext cx="3048000" cy="65566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4" idx="2"/>
              <a:endCxn id="7" idx="0"/>
            </p:cNvCxnSpPr>
            <p:nvPr/>
          </p:nvCxnSpPr>
          <p:spPr>
            <a:xfrm rot="5400000">
              <a:off x="2766231" y="2034369"/>
              <a:ext cx="2925739" cy="38862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62000" y="2601604"/>
              <a:ext cx="2514600" cy="52259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eur en angle 10"/>
            <p:cNvCxnSpPr>
              <a:stCxn id="12" idx="2"/>
              <a:endCxn id="7" idx="0"/>
            </p:cNvCxnSpPr>
            <p:nvPr/>
          </p:nvCxnSpPr>
          <p:spPr>
            <a:xfrm rot="16200000" flipH="1">
              <a:off x="994581" y="4148919"/>
              <a:ext cx="2316139" cy="2667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5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76400"/>
            <a:ext cx="61817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injection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62400" y="3390900"/>
            <a:ext cx="4724400" cy="27352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  <p:grpSp>
        <p:nvGrpSpPr>
          <p:cNvPr id="22" name="Groupe 21"/>
          <p:cNvGrpSpPr/>
          <p:nvPr/>
        </p:nvGrpSpPr>
        <p:grpSpPr>
          <a:xfrm>
            <a:off x="1143000" y="1676400"/>
            <a:ext cx="5419723" cy="2667000"/>
            <a:chOff x="1143000" y="1676400"/>
            <a:chExt cx="5419723" cy="2667000"/>
          </a:xfrm>
        </p:grpSpPr>
        <p:sp>
          <p:nvSpPr>
            <p:cNvPr id="4" name="Rectangle 3"/>
            <p:cNvSpPr/>
            <p:nvPr/>
          </p:nvSpPr>
          <p:spPr>
            <a:xfrm>
              <a:off x="1295400" y="3962400"/>
              <a:ext cx="1828800" cy="381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1981200"/>
              <a:ext cx="2828923" cy="381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2971800"/>
              <a:ext cx="1828800" cy="4191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1676400"/>
              <a:ext cx="2057400" cy="3349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2286000"/>
              <a:ext cx="1143000" cy="22239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necteur en angle 9"/>
            <p:cNvCxnSpPr>
              <a:stCxn id="9" idx="3"/>
              <a:endCxn id="8" idx="1"/>
            </p:cNvCxnSpPr>
            <p:nvPr/>
          </p:nvCxnSpPr>
          <p:spPr>
            <a:xfrm flipV="1">
              <a:off x="2286000" y="1843863"/>
              <a:ext cx="1295400" cy="55333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en angle 14"/>
            <p:cNvCxnSpPr>
              <a:stCxn id="4" idx="3"/>
              <a:endCxn id="8" idx="1"/>
            </p:cNvCxnSpPr>
            <p:nvPr/>
          </p:nvCxnSpPr>
          <p:spPr>
            <a:xfrm flipV="1">
              <a:off x="3124200" y="1843863"/>
              <a:ext cx="457200" cy="2309037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7" idx="3"/>
              <a:endCxn id="6" idx="2"/>
            </p:cNvCxnSpPr>
            <p:nvPr/>
          </p:nvCxnSpPr>
          <p:spPr>
            <a:xfrm flipV="1">
              <a:off x="2971800" y="2362200"/>
              <a:ext cx="2176462" cy="81915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code sample </a:t>
            </a:r>
            <a:r>
              <a:rPr lang="en-US" sz="2000" dirty="0" smtClean="0"/>
              <a:t>(1/2)</a:t>
            </a:r>
            <a:endParaRPr lang="en-US" dirty="0"/>
          </a:p>
        </p:txBody>
      </p:sp>
      <p:grpSp>
        <p:nvGrpSpPr>
          <p:cNvPr id="6188" name="Groupe 6187"/>
          <p:cNvGrpSpPr/>
          <p:nvPr/>
        </p:nvGrpSpPr>
        <p:grpSpPr>
          <a:xfrm>
            <a:off x="795867" y="2590800"/>
            <a:ext cx="7662333" cy="3429000"/>
            <a:chOff x="1181100" y="2857500"/>
            <a:chExt cx="6896100" cy="30861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100" y="4343400"/>
              <a:ext cx="6896100" cy="16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Accolade ouvrante 4"/>
            <p:cNvSpPr/>
            <p:nvPr/>
          </p:nvSpPr>
          <p:spPr>
            <a:xfrm rot="5400000">
              <a:off x="4418076" y="3901653"/>
              <a:ext cx="155448" cy="1066800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Accolade ouvrante 7"/>
            <p:cNvSpPr/>
            <p:nvPr/>
          </p:nvSpPr>
          <p:spPr>
            <a:xfrm rot="5400000">
              <a:off x="6399276" y="3215853"/>
              <a:ext cx="155448" cy="2438400"/>
            </a:xfrm>
            <a:prstGeom prst="lef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897368"/>
              <a:ext cx="2330473" cy="128827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Connecteur droit avec flèche 9"/>
            <p:cNvCxnSpPr>
              <a:stCxn id="6147" idx="3"/>
              <a:endCxn id="5" idx="1"/>
            </p:cNvCxnSpPr>
            <p:nvPr/>
          </p:nvCxnSpPr>
          <p:spPr>
            <a:xfrm>
              <a:off x="3778273" y="3541505"/>
              <a:ext cx="717527" cy="8158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424732"/>
              <a:ext cx="2004060" cy="46482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625" y="2857500"/>
              <a:ext cx="1965960" cy="4191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Connecteur en angle 21"/>
            <p:cNvCxnSpPr>
              <a:stCxn id="6150" idx="3"/>
              <a:endCxn id="8" idx="1"/>
            </p:cNvCxnSpPr>
            <p:nvPr/>
          </p:nvCxnSpPr>
          <p:spPr>
            <a:xfrm>
              <a:off x="6204585" y="3067050"/>
              <a:ext cx="272415" cy="129027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84" name="Connecteur en angle 6183"/>
            <p:cNvCxnSpPr>
              <a:stCxn id="6148" idx="3"/>
            </p:cNvCxnSpPr>
            <p:nvPr/>
          </p:nvCxnSpPr>
          <p:spPr>
            <a:xfrm>
              <a:off x="6195060" y="3657142"/>
              <a:ext cx="281940" cy="68625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endParaRPr lang="en-US" b="1" dirty="0" smtClean="0"/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169</Words>
  <Application>Microsoft Office PowerPoint</Application>
  <PresentationFormat>Affichage à l'écran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APT chaining</vt:lpstr>
      <vt:lpstr>Big picture</vt:lpstr>
      <vt:lpstr>Generate the DesktopBundle</vt:lpstr>
      <vt:lpstr>DesktopBundlePropertiesProcessor</vt:lpstr>
      <vt:lpstr>MobileBundlePropertiesProcessor</vt:lpstr>
      <vt:lpstr>DesktopBundleProcessor (1/2)</vt:lpstr>
      <vt:lpstr>DesktopBundleProcessor (2/2)</vt:lpstr>
      <vt:lpstr>Bundle injection</vt:lpstr>
      <vt:lpstr>Client code sample (1/2)</vt:lpstr>
      <vt:lpstr>Client code sample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234</cp:revision>
  <cp:lastPrinted>2012-09-14T14:20:54Z</cp:lastPrinted>
  <dcterms:created xsi:type="dcterms:W3CDTF">2012-06-10T16:50:33Z</dcterms:created>
  <dcterms:modified xsi:type="dcterms:W3CDTF">2012-09-14T14:26:06Z</dcterms:modified>
</cp:coreProperties>
</file>