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27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le crowd sourcing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4400" dirty="0"/>
              <a:t>http://</a:t>
            </a:r>
            <a:r>
              <a:rPr lang="it-IT" sz="4400" dirty="0" err="1"/>
              <a:t>mygengo.com</a:t>
            </a:r>
            <a:r>
              <a:rPr lang="it-IT" sz="4400" dirty="0"/>
              <a:t>/api/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16</Words>
  <Application>Microsoft Macintosh PowerPoint</Application>
  <PresentationFormat>Présentation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i18n le crowd sourcing</vt:lpstr>
      <vt:lpstr>Des outils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156</cp:revision>
  <dcterms:created xsi:type="dcterms:W3CDTF">2012-06-10T16:50:33Z</dcterms:created>
  <dcterms:modified xsi:type="dcterms:W3CDTF">2012-06-13T01:16:16Z</dcterms:modified>
</cp:coreProperties>
</file>