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86387" autoAdjust="0"/>
  </p:normalViewPr>
  <p:slideViewPr>
    <p:cSldViewPr>
      <p:cViewPr>
        <p:scale>
          <a:sx n="60" d="100"/>
          <a:sy n="60" d="100"/>
        </p:scale>
        <p:origin x="-2784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la </a:t>
            </a:r>
            <a:r>
              <a:rPr lang="en-US" dirty="0" err="1" smtClean="0"/>
              <a:t>théorie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i18n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 simplement : i</a:t>
            </a:r>
            <a:r>
              <a:rPr lang="fr-FR" dirty="0" smtClean="0">
                <a:solidFill>
                  <a:srgbClr val="FF0000"/>
                </a:solidFill>
              </a:rPr>
              <a:t>nternationalisatio</a:t>
            </a:r>
            <a:r>
              <a:rPr lang="fr-FR" dirty="0" smtClean="0"/>
              <a:t>n</a:t>
            </a:r>
          </a:p>
          <a:p>
            <a:endParaRPr lang="fr-FR" dirty="0" smtClean="0"/>
          </a:p>
          <a:p>
            <a:r>
              <a:rPr lang="fr-FR" dirty="0" smtClean="0"/>
              <a:t>Origine probable : Un employé de DEC appelé </a:t>
            </a:r>
            <a:r>
              <a:rPr lang="en-US" dirty="0" err="1"/>
              <a:t>Scherpenhuizen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compte</a:t>
            </a:r>
            <a:r>
              <a:rPr lang="en-US" dirty="0" smtClean="0"/>
              <a:t> e-mail S12n et le virus de la contraction </a:t>
            </a:r>
            <a:r>
              <a:rPr lang="en-US" dirty="0" err="1" smtClean="0"/>
              <a:t>est</a:t>
            </a:r>
            <a:r>
              <a:rPr lang="en-US" dirty="0" smtClean="0"/>
              <a:t> né.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>
                <a:solidFill>
                  <a:srgbClr val="FF0000"/>
                </a:solidFill>
              </a:rPr>
              <a:t>ocalizatio</a:t>
            </a:r>
            <a:r>
              <a:rPr lang="en-US" dirty="0"/>
              <a:t>n (l10n</a:t>
            </a:r>
            <a:r>
              <a:rPr lang="en-US" dirty="0" smtClean="0"/>
              <a:t>) 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92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 smtClean="0"/>
              <a:t>18n, l10n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Internationalisation (i18n) </a:t>
            </a:r>
          </a:p>
          <a:p>
            <a:pPr lvl="1"/>
            <a:r>
              <a:rPr lang="fr-FR" dirty="0" smtClean="0"/>
              <a:t>Adapter son logiciel à de l’externalisation de textes</a:t>
            </a:r>
          </a:p>
          <a:p>
            <a:pPr lvl="1"/>
            <a:r>
              <a:rPr lang="fr-FR" dirty="0" smtClean="0"/>
              <a:t>Passe généralement par un moteur</a:t>
            </a:r>
          </a:p>
          <a:p>
            <a:endParaRPr lang="fr-FR" dirty="0" smtClean="0"/>
          </a:p>
          <a:p>
            <a:r>
              <a:rPr lang="fr-FR" dirty="0" smtClean="0"/>
              <a:t>Localisation (l10n)</a:t>
            </a:r>
          </a:p>
          <a:p>
            <a:pPr lvl="1"/>
            <a:r>
              <a:rPr lang="fr-FR" dirty="0" smtClean="0"/>
              <a:t>Ajout de certaines langues dans le logiciel</a:t>
            </a:r>
          </a:p>
          <a:p>
            <a:pPr lvl="1"/>
            <a:r>
              <a:rPr lang="fr-FR" dirty="0" smtClean="0"/>
              <a:t>Activité de traduction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091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 </a:t>
            </a:r>
            <a:r>
              <a:rPr lang="fr-FR" dirty="0" err="1" smtClean="0"/>
              <a:t>Encoding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caractères en Java</a:t>
            </a:r>
          </a:p>
          <a:p>
            <a:r>
              <a:rPr lang="fr-FR" dirty="0" smtClean="0"/>
              <a:t>Char / </a:t>
            </a:r>
            <a:r>
              <a:rPr lang="fr-FR" dirty="0" err="1" smtClean="0"/>
              <a:t>Glyph</a:t>
            </a:r>
            <a:endParaRPr lang="fr-FR" dirty="0" smtClean="0"/>
          </a:p>
          <a:p>
            <a:r>
              <a:rPr lang="fr-FR" dirty="0" err="1" smtClean="0"/>
              <a:t>Encoding</a:t>
            </a:r>
            <a:r>
              <a:rPr lang="fr-FR"/>
              <a:t> </a:t>
            </a:r>
            <a:r>
              <a:rPr lang="fr-FR" smtClean="0"/>
              <a:t>/ Charset</a:t>
            </a:r>
            <a:endParaRPr lang="fr-FR" dirty="0" smtClean="0"/>
          </a:p>
          <a:p>
            <a:r>
              <a:rPr lang="fr-FR" dirty="0" smtClean="0"/>
              <a:t>Content-type (pas de défaut en HTML !)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43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Unicode : Le minimum vital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Absolute Minimum Every Software Developer Absolutely, Positively Must Know About Unicode and Character Sets (No Excuses!) - Joel on </a:t>
            </a:r>
            <a:r>
              <a:rPr lang="en-US" dirty="0" smtClean="0"/>
              <a:t>Software 2000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http://</a:t>
            </a:r>
            <a:r>
              <a:rPr lang="en-US" dirty="0" err="1"/>
              <a:t>www.joelonsoftware.com</a:t>
            </a:r>
            <a:r>
              <a:rPr lang="en-US" dirty="0"/>
              <a:t>/articles/</a:t>
            </a:r>
            <a:r>
              <a:rPr lang="en-US" dirty="0" err="1"/>
              <a:t>Unicode.html</a:t>
            </a:r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07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Native2ascii</a:t>
            </a:r>
          </a:p>
          <a:p>
            <a:r>
              <a:rPr lang="en-US" dirty="0"/>
              <a:t>org.apache.commons.lang3.</a:t>
            </a:r>
            <a:r>
              <a:rPr lang="en-US" dirty="0" smtClean="0"/>
              <a:t>CharUtils</a:t>
            </a:r>
          </a:p>
          <a:p>
            <a:pPr lvl="1"/>
            <a:r>
              <a:rPr lang="en-US" dirty="0" err="1" smtClean="0"/>
              <a:t>unicodeEscaped</a:t>
            </a:r>
            <a:r>
              <a:rPr lang="en-US" dirty="0" smtClean="0"/>
              <a:t>(char)</a:t>
            </a:r>
          </a:p>
          <a:p>
            <a:pPr lvl="1"/>
            <a:r>
              <a:rPr lang="en-US" dirty="0" err="1" smtClean="0"/>
              <a:t>isAscii</a:t>
            </a:r>
            <a:r>
              <a:rPr lang="en-US" dirty="0" smtClean="0"/>
              <a:t>(char)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28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Encodings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 </a:t>
            </a:r>
          </a:p>
          <a:p>
            <a:pPr lvl="1"/>
            <a:r>
              <a:rPr lang="fr-FR" dirty="0" smtClean="0"/>
              <a:t>\</a:t>
            </a:r>
            <a:r>
              <a:rPr lang="fr-FR" dirty="0" err="1" smtClean="0"/>
              <a:t>uxxxxx</a:t>
            </a:r>
            <a:endParaRPr lang="fr-FR" dirty="0" smtClean="0"/>
          </a:p>
          <a:p>
            <a:pPr lvl="1"/>
            <a:r>
              <a:rPr lang="fr-FR" dirty="0" err="1" smtClean="0"/>
              <a:t>Encoding</a:t>
            </a:r>
            <a:r>
              <a:rPr lang="fr-FR" dirty="0" smtClean="0"/>
              <a:t> du fichier et option –</a:t>
            </a:r>
            <a:r>
              <a:rPr lang="fr-FR" dirty="0" err="1" smtClean="0"/>
              <a:t>Dfile.encoding</a:t>
            </a:r>
            <a:r>
              <a:rPr lang="fr-FR" dirty="0" smtClean="0"/>
              <a:t>=UTF-</a:t>
            </a:r>
            <a:r>
              <a:rPr lang="fr-FR" dirty="0" smtClean="0"/>
              <a:t>8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Html</a:t>
            </a:r>
          </a:p>
          <a:p>
            <a:pPr lvl="1"/>
            <a:r>
              <a:rPr lang="fr-FR" dirty="0"/>
              <a:t>&amp;#x00AD</a:t>
            </a:r>
            <a:r>
              <a:rPr lang="fr-FR" dirty="0" smtClean="0"/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842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177</Words>
  <Application>Microsoft Macintosh PowerPoint</Application>
  <PresentationFormat>Présentation à l'écran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i18n la théorie</vt:lpstr>
      <vt:lpstr>Vous avez dit i18n ?</vt:lpstr>
      <vt:lpstr>I18n, l10n</vt:lpstr>
      <vt:lpstr>Char Encoding</vt:lpstr>
      <vt:lpstr>Unicode : Le minimum vital</vt:lpstr>
      <vt:lpstr>Des outils</vt:lpstr>
      <vt:lpstr>Encodings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156</cp:revision>
  <dcterms:created xsi:type="dcterms:W3CDTF">2012-06-10T16:50:33Z</dcterms:created>
  <dcterms:modified xsi:type="dcterms:W3CDTF">2012-06-13T00:21:18Z</dcterms:modified>
</cp:coreProperties>
</file>