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3" r:id="rId4"/>
    <p:sldId id="335" r:id="rId5"/>
    <p:sldId id="342" r:id="rId6"/>
    <p:sldId id="314" r:id="rId7"/>
    <p:sldId id="336" r:id="rId8"/>
    <p:sldId id="337" r:id="rId9"/>
    <p:sldId id="330" r:id="rId10"/>
    <p:sldId id="257" r:id="rId11"/>
    <p:sldId id="339" r:id="rId12"/>
    <p:sldId id="334" r:id="rId13"/>
    <p:sldId id="333" r:id="rId14"/>
    <p:sldId id="261" r:id="rId15"/>
    <p:sldId id="263" r:id="rId16"/>
    <p:sldId id="258" r:id="rId17"/>
    <p:sldId id="338" r:id="rId18"/>
    <p:sldId id="331" r:id="rId19"/>
    <p:sldId id="264" r:id="rId20"/>
    <p:sldId id="268" r:id="rId21"/>
    <p:sldId id="269" r:id="rId22"/>
    <p:sldId id="322" r:id="rId23"/>
    <p:sldId id="325" r:id="rId24"/>
    <p:sldId id="270" r:id="rId25"/>
    <p:sldId id="275" r:id="rId26"/>
    <p:sldId id="276" r:id="rId27"/>
    <p:sldId id="282" r:id="rId28"/>
    <p:sldId id="287" r:id="rId29"/>
    <p:sldId id="292" r:id="rId30"/>
    <p:sldId id="323" r:id="rId31"/>
    <p:sldId id="299" r:id="rId32"/>
    <p:sldId id="300" r:id="rId33"/>
    <p:sldId id="318" r:id="rId34"/>
    <p:sldId id="320" r:id="rId35"/>
    <p:sldId id="265" r:id="rId36"/>
    <p:sldId id="340" r:id="rId37"/>
    <p:sldId id="341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09/09/12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-toolkit/doc/1.6/tutorial/i18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zzy.sourceforge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nguagetool.or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Multi-device Content Display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Smart Use of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basics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(Annotation </a:t>
            </a:r>
            <a:r>
              <a:rPr lang="en-US" dirty="0" smtClean="0"/>
              <a:t>Processing </a:t>
            </a:r>
            <a:r>
              <a:rPr lang="en-US" dirty="0" smtClean="0"/>
              <a:t>Tool)</a:t>
            </a:r>
            <a:endParaRPr lang="en-US" dirty="0" smtClean="0"/>
          </a:p>
          <a:p>
            <a:pPr lvl="1"/>
            <a:r>
              <a:rPr lang="en-US" dirty="0" smtClean="0"/>
              <a:t>Kind of old-school pre-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But not on the file it-self</a:t>
            </a:r>
            <a:endParaRPr lang="en-US" dirty="0" smtClean="0"/>
          </a:p>
          <a:p>
            <a:pPr lvl="1"/>
            <a:r>
              <a:rPr lang="en-US" dirty="0" smtClean="0"/>
              <a:t>No runtime overload</a:t>
            </a:r>
            <a:endParaRPr lang="en-US" dirty="0" smtClean="0"/>
          </a:p>
          <a:p>
            <a:pPr lvl="1"/>
            <a:r>
              <a:rPr lang="en-US" dirty="0" smtClean="0"/>
              <a:t>Annotations in source code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@Retention(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RetentionPolicy.SOURCE</a:t>
            </a:r>
            <a:r>
              <a:rPr lang="en-US" dirty="0" smtClean="0"/>
              <a:t>)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Generate </a:t>
            </a:r>
          </a:p>
          <a:p>
            <a:pPr marL="0" indent="0" algn="ctr">
              <a:buNone/>
            </a:pPr>
            <a:r>
              <a:rPr lang="en-US" dirty="0" smtClean="0"/>
              <a:t>files, log or build failures</a:t>
            </a:r>
          </a:p>
          <a:p>
            <a:pPr marL="0" indent="0" algn="ctr">
              <a:buNone/>
            </a:pPr>
            <a:r>
              <a:rPr lang="en-US" dirty="0" smtClean="0"/>
              <a:t>while 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code samples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Declare Annotations on elements to parse.</a:t>
            </a:r>
          </a:p>
        </p:txBody>
      </p:sp>
      <p:pic>
        <p:nvPicPr>
          <p:cNvPr id="4" name="Image 3" descr="ez18n_Field_Ann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81200"/>
            <a:ext cx="5219700" cy="2184400"/>
          </a:xfrm>
          <a:prstGeom prst="rect">
            <a:avLst/>
          </a:prstGeom>
        </p:spPr>
      </p:pic>
      <p:pic>
        <p:nvPicPr>
          <p:cNvPr id="5" name="Image 4" descr="ez18n_Type_Anno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4267200"/>
            <a:ext cx="533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  <a:endParaRPr lang="en-US" dirty="0" smtClean="0"/>
          </a:p>
          <a:p>
            <a:r>
              <a:rPr lang="en-US" dirty="0" smtClean="0"/>
              <a:t>Code parsing similar to Reflection</a:t>
            </a:r>
          </a:p>
          <a:p>
            <a:pPr lvl="1"/>
            <a:r>
              <a:rPr lang="en-US" dirty="0" smtClean="0"/>
              <a:t>No need for compiled code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limitations</a:t>
            </a:r>
          </a:p>
          <a:p>
            <a:r>
              <a:rPr lang="en-US" dirty="0" smtClean="0"/>
              <a:t>2 key elements :</a:t>
            </a:r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SupportedAnnotationTypes</a:t>
            </a:r>
            <a:r>
              <a:rPr lang="en-US" dirty="0"/>
              <a:t>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err="1" smtClean="0"/>
              <a:t>FileObject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the </a:t>
            </a:r>
            <a:r>
              <a:rPr lang="en-US" dirty="0" smtClean="0"/>
              <a:t>future generated </a:t>
            </a:r>
            <a:r>
              <a:rPr lang="en-US" dirty="0" smtClean="0"/>
              <a:t>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Processor code sample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951118"/>
            <a:ext cx="8763000" cy="1215676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763000" cy="225433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276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</a:t>
            </a:r>
            <a:r>
              <a:rPr lang="en-US" sz="2800" dirty="0" smtClean="0"/>
              <a:t>FileObject</a:t>
            </a:r>
            <a:r>
              <a:rPr lang="en-US" sz="2800" dirty="0" smtClean="0"/>
              <a:t> to generate the content</a:t>
            </a:r>
          </a:p>
        </p:txBody>
      </p:sp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with </a:t>
            </a:r>
            <a:r>
              <a:rPr lang="en-US" dirty="0" err="1" smtClean="0"/>
              <a:t>java.lang.reflect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</a:t>
            </a:r>
            <a:r>
              <a:rPr lang="en-US" sz="2800" dirty="0" err="1" smtClean="0"/>
              <a:t>inhritance</a:t>
            </a:r>
            <a:r>
              <a:rPr lang="en-US" sz="2800" dirty="0" smtClean="0"/>
              <a:t> </a:t>
            </a:r>
            <a:r>
              <a:rPr lang="en-US" sz="2800" dirty="0" smtClean="0"/>
              <a:t>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5833"/>
            <a:ext cx="8229600" cy="373156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cp</a:t>
            </a:r>
            <a:r>
              <a:rPr lang="en-US" dirty="0" smtClean="0">
                <a:latin typeface="Lucida Console" pitchFamily="49" charset="0"/>
              </a:rPr>
              <a:t>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proc:only</a:t>
            </a:r>
            <a:endParaRPr lang="en-US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</a:t>
            </a:r>
            <a:r>
              <a:rPr lang="en-US" dirty="0" smtClean="0">
                <a:latin typeface="Lucida Console" pitchFamily="49" charset="0"/>
              </a:rPr>
              <a:t>sourcepath</a:t>
            </a:r>
            <a:r>
              <a:rPr lang="en-US" dirty="0" smtClean="0">
                <a:latin typeface="Lucida Console" pitchFamily="49" charset="0"/>
              </a:rPr>
              <a:t>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8216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</a:t>
            </a:r>
            <a:r>
              <a:rPr lang="en-US" dirty="0" smtClean="0"/>
              <a:t>Usage</a:t>
            </a:r>
            <a:endParaRPr lang="en-US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3012133"/>
            <a:ext cx="2362200" cy="68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8956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5107633"/>
            <a:ext cx="5105400" cy="4572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5336233"/>
            <a:ext cx="734048" cy="148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5299839"/>
            <a:ext cx="129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Lucida Console" pitchFamily="49" charset="0"/>
              </a:rPr>
              <a:t>O</a:t>
            </a:r>
            <a:r>
              <a:rPr lang="fr-FR" dirty="0" err="1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507433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  <a:endCxn id="22" idx="1"/>
          </p:cNvCxnSpPr>
          <p:nvPr/>
        </p:nvCxnSpPr>
        <p:spPr>
          <a:xfrm flipV="1">
            <a:off x="5105400" y="3612922"/>
            <a:ext cx="1170639" cy="85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76039" y="3443645"/>
            <a:ext cx="2657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Lucida Console" pitchFamily="49" charset="0"/>
              </a:rPr>
              <a:t>Processors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f</a:t>
            </a:r>
            <a:r>
              <a:rPr lang="fr-FR" sz="1600" dirty="0" err="1" smtClean="0">
                <a:latin typeface="Lucida Console" pitchFamily="49" charset="0"/>
              </a:rPr>
              <a:t>qcn</a:t>
            </a:r>
            <a:r>
              <a:rPr lang="fr-FR" sz="1600" dirty="0" smtClean="0">
                <a:latin typeface="Lucida Console" pitchFamily="49" charset="0"/>
              </a:rPr>
              <a:t> </a:t>
            </a:r>
            <a:r>
              <a:rPr lang="fr-FR" sz="1600" dirty="0" err="1" smtClean="0">
                <a:latin typeface="Lucida Console" pitchFamily="49" charset="0"/>
              </a:rPr>
              <a:t>list</a:t>
            </a:r>
            <a:endParaRPr lang="fr-FR" sz="1600" dirty="0" smtClean="0">
              <a:latin typeface="Lucida Console" pitchFamily="49" charset="0"/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Command line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Usage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/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-processor-plugin</a:t>
            </a:r>
          </a:p>
          <a:p>
            <a:pPr lvl="1"/>
            <a:r>
              <a:rPr lang="en-US" dirty="0" smtClean="0"/>
              <a:t>Beware of // builds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Extend the J2SE compilation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Dedicated builder (example eclipse ?)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</a:t>
            </a:r>
            <a:r>
              <a:rPr lang="en-US" dirty="0" smtClean="0"/>
              <a:t>Loves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java.util.ServiceLoader</a:t>
            </a:r>
            <a:r>
              <a:rPr lang="en-US" dirty="0" smtClean="0"/>
              <a:t> (META-INF/services)</a:t>
            </a:r>
          </a:p>
          <a:p>
            <a:pPr lvl="1"/>
            <a:r>
              <a:rPr lang="en-US" dirty="0" smtClean="0"/>
              <a:t>JEE injection, Spring, </a:t>
            </a:r>
            <a:r>
              <a:rPr lang="en-US" dirty="0" smtClean="0"/>
              <a:t>Guice</a:t>
            </a:r>
            <a:r>
              <a:rPr lang="en-US" dirty="0" smtClean="0"/>
              <a:t>, … </a:t>
            </a:r>
          </a:p>
          <a:p>
            <a:r>
              <a:rPr lang="en-US" dirty="0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Generate java files (or others)</a:t>
            </a:r>
          </a:p>
          <a:p>
            <a:pPr lvl="1"/>
            <a:r>
              <a:rPr lang="en-US" dirty="0" smtClean="0"/>
              <a:t>A single class one borrowed </a:t>
            </a:r>
            <a:r>
              <a:rPr lang="en-US" dirty="0" smtClean="0"/>
              <a:t>from ant</a:t>
            </a:r>
          </a:p>
          <a:p>
            <a:r>
              <a:rPr lang="en-US" dirty="0" smtClean="0"/>
              <a:t>Your Imagination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usages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/>
              <a:t>code you need to see:</a:t>
            </a:r>
          </a:p>
          <a:p>
            <a:pPr lvl="1"/>
            <a:r>
              <a:rPr lang="en-US" dirty="0" smtClean="0"/>
              <a:t>Not always possible at runtime</a:t>
            </a:r>
            <a:endParaRPr lang="en-US" dirty="0" smtClean="0"/>
          </a:p>
          <a:p>
            <a:r>
              <a:rPr lang="en-US" dirty="0" smtClean="0"/>
              <a:t>Technical code without </a:t>
            </a:r>
            <a:r>
              <a:rPr lang="en-US" dirty="0" err="1" smtClean="0"/>
              <a:t>magics</a:t>
            </a:r>
            <a:endParaRPr lang="en-US" dirty="0" smtClean="0"/>
          </a:p>
          <a:p>
            <a:pPr lvl="1"/>
            <a:r>
              <a:rPr lang="en-US" dirty="0" smtClean="0"/>
              <a:t>Assertions, JMX declarations</a:t>
            </a:r>
          </a:p>
          <a:p>
            <a:pPr lvl="1"/>
            <a:r>
              <a:rPr lang="en-US" dirty="0" smtClean="0"/>
              <a:t>Unit tests, </a:t>
            </a:r>
            <a:r>
              <a:rPr lang="en-US" dirty="0" smtClean="0"/>
              <a:t>Transaction support</a:t>
            </a:r>
          </a:p>
          <a:p>
            <a:r>
              <a:rPr lang="en-US" dirty="0" smtClean="0"/>
              <a:t>Reports on code without running it</a:t>
            </a:r>
            <a:endParaRPr lang="en-US" dirty="0" smtClean="0"/>
          </a:p>
          <a:p>
            <a:pPr lvl="1"/>
            <a:r>
              <a:rPr lang="en-US" dirty="0" smtClean="0"/>
              <a:t>Your Metrics without heavy runtime overload</a:t>
            </a:r>
          </a:p>
          <a:p>
            <a:pPr lvl="1"/>
            <a:r>
              <a:rPr lang="en-US" dirty="0" smtClean="0"/>
              <a:t>Fail the build if you want 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1013371"/>
          </a:xfrm>
          <a:ln/>
        </p:spPr>
        <p:txBody>
          <a:bodyPr anchor="ctr"/>
          <a:lstStyle/>
          <a:p>
            <a:r>
              <a:rPr lang="en-US" sz="3700" dirty="0"/>
              <a:t>Speakers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sz="2300" dirty="0"/>
              <a:t>@dbaeli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R&amp;D </a:t>
            </a:r>
            <a:r>
              <a:rPr lang="en-US" sz="2000" b="1" dirty="0" smtClean="0"/>
              <a:t>Team </a:t>
            </a:r>
            <a:r>
              <a:rPr lang="en-US" sz="2000" b="1" dirty="0" smtClean="0"/>
              <a:t>Mentor 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</a:t>
            </a:r>
            <a:r>
              <a:rPr lang="en-US" sz="1600" b="1" dirty="0" smtClean="0"/>
              <a:t>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fr-FR" sz="2300" dirty="0"/>
              <a:t>@gdigugli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</a:t>
            </a:r>
            <a:r>
              <a:rPr lang="en-US" sz="2000" b="1" dirty="0" smtClean="0"/>
              <a:t>at</a:t>
            </a:r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3124200"/>
            <a:ext cx="2336800" cy="436021"/>
          </a:xfrm>
          <a:prstGeom prst="rect">
            <a:avLst/>
          </a:prstGeom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336800" cy="4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 </a:t>
            </a:r>
            <a:r>
              <a:rPr lang="en-US" dirty="0" smtClean="0"/>
              <a:t>of APT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Beware to not generate too many patterns</a:t>
            </a:r>
          </a:p>
          <a:p>
            <a:r>
              <a:rPr lang="en-US" dirty="0" smtClean="0"/>
              <a:t>Avoid to generate code that can be provided dynamically</a:t>
            </a:r>
            <a:endParaRPr lang="en-US" dirty="0" smtClean="0"/>
          </a:p>
          <a:p>
            <a:r>
              <a:rPr lang="en-US" dirty="0" smtClean="0"/>
              <a:t>APT Processors are hard to test / maintain / debug</a:t>
            </a:r>
            <a:endParaRPr lang="en-US" dirty="0" smtClean="0"/>
          </a:p>
          <a:p>
            <a:r>
              <a:rPr lang="en-US" dirty="0" smtClean="0"/>
              <a:t>Not well documented</a:t>
            </a:r>
          </a:p>
          <a:p>
            <a:r>
              <a:rPr lang="en-US" dirty="0" smtClean="0"/>
              <a:t>Files can not be created where you want (source path only)</a:t>
            </a:r>
            <a:endParaRPr lang="en-US" dirty="0" smtClean="0"/>
          </a:p>
          <a:p>
            <a:r>
              <a:rPr lang="en-US" dirty="0" smtClean="0"/>
              <a:t>Misses a real </a:t>
            </a:r>
            <a:r>
              <a:rPr lang="en-US" dirty="0" err="1" smtClean="0"/>
              <a:t>templating</a:t>
            </a:r>
            <a:r>
              <a:rPr lang="en-US" dirty="0" smtClean="0"/>
              <a:t> mechanism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F</a:t>
            </a:r>
            <a:r>
              <a:rPr lang="en-US" dirty="0" err="1" smtClean="0"/>
              <a:t>reemarker</a:t>
            </a:r>
            <a:r>
              <a:rPr lang="en-US" dirty="0" smtClean="0"/>
              <a:t>, velocity or others are welcome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or Two phase compilation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phase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Genarated</a:t>
            </a:r>
            <a:r>
              <a:rPr lang="en-US" dirty="0" smtClean="0"/>
              <a:t> code is directly produced as </a:t>
            </a:r>
            <a:r>
              <a:rPr lang="en-US" dirty="0" err="1" smtClean="0"/>
              <a:t>bytecode</a:t>
            </a:r>
            <a:r>
              <a:rPr lang="en-US" dirty="0" smtClean="0"/>
              <a:t> (.class)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javac</a:t>
            </a:r>
            <a:r>
              <a:rPr lang="en-US" dirty="0" smtClean="0"/>
              <a:t>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Adding generated files in the </a:t>
            </a:r>
            <a:r>
              <a:rPr lang="en-US" dirty="0" err="1" smtClean="0"/>
              <a:t>sourcepath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standard for maven, 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62200" y="52578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https://github.com/dbaeli/ez18n</a:t>
            </a:r>
            <a:endParaRPr lang="en-US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8382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04800" y="26670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Ez18n </a:t>
            </a:r>
            <a:r>
              <a:rPr lang="en-US" dirty="0" err="1" smtClean="0"/>
              <a:t>xxxxxxxxx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944876" cy="2590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in your IDE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3505200"/>
            <a:ext cx="46482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 mode ‘</a:t>
            </a:r>
            <a:r>
              <a:rPr lang="en-US" dirty="0" err="1" smtClean="0"/>
              <a:t>deux</a:t>
            </a:r>
            <a:r>
              <a:rPr lang="en-US" dirty="0" smtClean="0"/>
              <a:t> passes’ : </a:t>
            </a:r>
            <a:r>
              <a:rPr lang="en-US" dirty="0" err="1" smtClean="0"/>
              <a:t>penser</a:t>
            </a:r>
            <a:r>
              <a:rPr lang="en-US" dirty="0" smtClean="0"/>
              <a:t> à </a:t>
            </a:r>
            <a:r>
              <a:rPr lang="en-US" dirty="0" err="1" smtClean="0"/>
              <a:t>configurer</a:t>
            </a:r>
            <a:r>
              <a:rPr lang="en-US" dirty="0" smtClean="0"/>
              <a:t> le </a:t>
            </a:r>
            <a:r>
              <a:rPr lang="en-US" dirty="0" err="1" smtClean="0"/>
              <a:t>répertoire</a:t>
            </a:r>
            <a:r>
              <a:rPr lang="en-US" dirty="0" smtClean="0"/>
              <a:t> de sources </a:t>
            </a:r>
            <a:r>
              <a:rPr lang="en-US" dirty="0" err="1" smtClean="0"/>
              <a:t>générées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projets</a:t>
            </a:r>
            <a:r>
              <a:rPr lang="en-US" dirty="0" smtClean="0"/>
              <a:t> de </a:t>
            </a:r>
            <a:r>
              <a:rPr lang="en-US" dirty="0" err="1" smtClean="0"/>
              <a:t>l’IDE</a:t>
            </a:r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219200"/>
            <a:ext cx="82296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</a:t>
            </a:r>
            <a:r>
              <a:rPr lang="en-US" dirty="0" err="1" smtClean="0"/>
              <a:t>plupart</a:t>
            </a:r>
            <a:r>
              <a:rPr lang="en-US" dirty="0" smtClean="0"/>
              <a:t> des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configurés</a:t>
            </a:r>
            <a:r>
              <a:rPr lang="en-US" dirty="0" smtClean="0"/>
              <a:t> avec </a:t>
            </a:r>
            <a:r>
              <a:rPr lang="en-US" dirty="0" err="1" smtClean="0"/>
              <a:t>javac</a:t>
            </a:r>
            <a:r>
              <a:rPr lang="en-US" dirty="0" smtClean="0"/>
              <a:t> en mode </a:t>
            </a:r>
            <a:r>
              <a:rPr lang="en-US" dirty="0" err="1" smtClean="0"/>
              <a:t>proc:none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Les IDE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configurable pour </a:t>
            </a:r>
            <a:r>
              <a:rPr lang="en-US" dirty="0" err="1" smtClean="0"/>
              <a:t>activer</a:t>
            </a:r>
            <a:r>
              <a:rPr lang="en-US" dirty="0" smtClean="0"/>
              <a:t> le mode de compilation ‘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passe</a:t>
            </a:r>
            <a:r>
              <a:rPr lang="en-US" dirty="0" smtClean="0"/>
              <a:t>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Aucun</a:t>
            </a:r>
            <a:r>
              <a:rPr lang="en-US" dirty="0" smtClean="0"/>
              <a:t> support pour le mode ‘</a:t>
            </a:r>
            <a:r>
              <a:rPr lang="en-US" dirty="0" err="1" smtClean="0"/>
              <a:t>deux</a:t>
            </a:r>
            <a:r>
              <a:rPr lang="en-US" dirty="0" smtClean="0"/>
              <a:t> passes’</a:t>
            </a:r>
          </a:p>
        </p:txBody>
      </p:sp>
    </p:spTree>
    <p:extLst>
      <p:ext uri="{BB962C8B-B14F-4D97-AF65-F5344CB8AC3E}">
        <p14:creationId xmlns:p14="http://schemas.microsoft.com/office/powerpoint/2010/main" val="176529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100638"/>
            <a:ext cx="7792806" cy="76676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ResourceBundles</a:t>
            </a:r>
            <a:r>
              <a:rPr lang="en-US" dirty="0" smtClean="0"/>
              <a:t>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098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java.util.ResourceBundle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 </a:t>
            </a:r>
            <a:r>
              <a:rPr lang="en-US" dirty="0" err="1" smtClean="0"/>
              <a:t>classe</a:t>
            </a:r>
            <a:r>
              <a:rPr lang="en-US" dirty="0" smtClean="0"/>
              <a:t> qui charge les </a:t>
            </a:r>
            <a:r>
              <a:rPr lang="en-US" dirty="0" err="1" smtClean="0"/>
              <a:t>fichiers</a:t>
            </a:r>
            <a:r>
              <a:rPr lang="en-US" dirty="0" smtClean="0"/>
              <a:t> properties en </a:t>
            </a:r>
            <a:r>
              <a:rPr lang="en-US" dirty="0" err="1" smtClean="0"/>
              <a:t>fonction</a:t>
            </a:r>
            <a:r>
              <a:rPr lang="en-US" dirty="0" smtClean="0"/>
              <a:t> de la locale (par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en </a:t>
            </a:r>
            <a:r>
              <a:rPr lang="en-US" dirty="0" err="1" smtClean="0"/>
              <a:t>paramètre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java.util.Locale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L’objet</a:t>
            </a:r>
            <a:r>
              <a:rPr lang="en-US" dirty="0" smtClean="0"/>
              <a:t> qui </a:t>
            </a:r>
            <a:r>
              <a:rPr lang="en-US" dirty="0" err="1" smtClean="0"/>
              <a:t>désigne</a:t>
            </a:r>
            <a:r>
              <a:rPr lang="en-US" dirty="0" smtClean="0"/>
              <a:t> la langue courante avec </a:t>
            </a:r>
            <a:r>
              <a:rPr lang="en-US" dirty="0" err="1" smtClean="0"/>
              <a:t>laquelle</a:t>
            </a:r>
            <a:r>
              <a:rPr lang="en-US" dirty="0" smtClean="0"/>
              <a:t> on charge les resources </a:t>
            </a:r>
            <a:r>
              <a:rPr lang="en-US" dirty="0" err="1" smtClean="0"/>
              <a:t>internationnaliéses</a:t>
            </a:r>
            <a:endParaRPr lang="en-US" dirty="0" smtClean="0"/>
          </a:p>
          <a:p>
            <a:r>
              <a:rPr lang="en-US" dirty="0" smtClean="0"/>
              <a:t>Convention de </a:t>
            </a:r>
            <a:r>
              <a:rPr lang="en-US" dirty="0" err="1" smtClean="0"/>
              <a:t>nommage</a:t>
            </a:r>
            <a:r>
              <a:rPr lang="en-US" dirty="0" smtClean="0"/>
              <a:t> pour les </a:t>
            </a:r>
            <a:r>
              <a:rPr lang="en-US" dirty="0" err="1" smtClean="0"/>
              <a:t>fichiers</a:t>
            </a:r>
            <a:r>
              <a:rPr lang="en-US" dirty="0" smtClean="0"/>
              <a:t> de </a:t>
            </a:r>
            <a:r>
              <a:rPr lang="en-US" dirty="0" err="1" smtClean="0"/>
              <a:t>traduction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latin typeface="Lucida Console" pitchFamily="49" charset="0"/>
              </a:rPr>
              <a:t>StockWatcherConstants_en_EN.properties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65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349993" y="3886200"/>
            <a:ext cx="5334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91270" y="451849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Langue</a:t>
            </a:r>
            <a:endParaRPr lang="fr-FR" sz="2800" dirty="0"/>
          </a:p>
        </p:txBody>
      </p:sp>
      <p:cxnSp>
        <p:nvCxnSpPr>
          <p:cNvPr id="8" name="Connecteur droit avec flèche 7"/>
          <p:cNvCxnSpPr>
            <a:stCxn id="6" idx="0"/>
            <a:endCxn id="4" idx="2"/>
          </p:cNvCxnSpPr>
          <p:nvPr/>
        </p:nvCxnSpPr>
        <p:spPr>
          <a:xfrm flipV="1">
            <a:off x="4706984" y="4267200"/>
            <a:ext cx="376309" cy="25129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616693" y="4538421"/>
            <a:ext cx="827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Pays</a:t>
            </a:r>
            <a:endParaRPr lang="fr-FR" sz="2800" dirty="0"/>
          </a:p>
        </p:txBody>
      </p:sp>
      <p:cxnSp>
        <p:nvCxnSpPr>
          <p:cNvPr id="13" name="Connecteur droit avec flèche 12"/>
          <p:cNvCxnSpPr>
            <a:stCxn id="11" idx="0"/>
            <a:endCxn id="5" idx="2"/>
          </p:cNvCxnSpPr>
          <p:nvPr/>
        </p:nvCxnSpPr>
        <p:spPr>
          <a:xfrm flipH="1" flipV="1">
            <a:off x="5616693" y="4267200"/>
            <a:ext cx="413703" cy="271221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MessageFormat du JDK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396734"/>
            <a:ext cx="5334000" cy="254686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Inclure</a:t>
            </a:r>
            <a:r>
              <a:rPr lang="en-US" dirty="0" smtClean="0"/>
              <a:t> les « formats » </a:t>
            </a:r>
            <a:r>
              <a:rPr lang="en-US" dirty="0" err="1" smtClean="0"/>
              <a:t>dans</a:t>
            </a:r>
            <a:r>
              <a:rPr lang="en-US" dirty="0" smtClean="0"/>
              <a:t> le ResourceBundle</a:t>
            </a:r>
          </a:p>
          <a:p>
            <a:r>
              <a:rPr lang="en-US" dirty="0" smtClean="0"/>
              <a:t>Oblige à </a:t>
            </a:r>
            <a:r>
              <a:rPr lang="en-US" dirty="0" err="1" smtClean="0"/>
              <a:t>manipuler</a:t>
            </a:r>
            <a:r>
              <a:rPr lang="en-US" dirty="0" smtClean="0"/>
              <a:t> un MessageFormat pour </a:t>
            </a:r>
            <a:r>
              <a:rPr lang="en-US" dirty="0" err="1" smtClean="0"/>
              <a:t>évaluer</a:t>
            </a:r>
            <a:r>
              <a:rPr lang="en-US" dirty="0" smtClean="0"/>
              <a:t> </a:t>
            </a:r>
            <a:r>
              <a:rPr lang="en-US" dirty="0" err="1" smtClean="0"/>
              <a:t>l’expression</a:t>
            </a:r>
            <a:r>
              <a:rPr lang="en-US" dirty="0" smtClean="0"/>
              <a:t> en passant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via un tableau</a:t>
            </a:r>
          </a:p>
          <a:p>
            <a:r>
              <a:rPr lang="en-US" dirty="0" err="1" smtClean="0"/>
              <a:t>Gère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le </a:t>
            </a:r>
            <a:r>
              <a:rPr lang="en-US" dirty="0" err="1" smtClean="0"/>
              <a:t>formatage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de la locale (</a:t>
            </a:r>
            <a:r>
              <a:rPr lang="en-US" dirty="0" err="1" smtClean="0"/>
              <a:t>nombre</a:t>
            </a:r>
            <a:r>
              <a:rPr lang="en-US" dirty="0" smtClean="0"/>
              <a:t>, date)</a:t>
            </a:r>
          </a:p>
          <a:p>
            <a:r>
              <a:rPr lang="en-US" dirty="0" err="1" smtClean="0"/>
              <a:t>Pluralisation</a:t>
            </a:r>
            <a:r>
              <a:rPr lang="en-US" dirty="0" smtClean="0"/>
              <a:t>,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 …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8600" y="5791200"/>
            <a:ext cx="70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http://docs.oracle.com/javase/tutorial/i18n/format/messageFormat.html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>
            <a:stCxn id="3075" idx="2"/>
            <a:endCxn id="3077" idx="1"/>
          </p:cNvCxnSpPr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Rapport CSV des </a:t>
            </a:r>
            <a:r>
              <a:rPr lang="en-US" dirty="0" err="1" smtClean="0"/>
              <a:t>clés</a:t>
            </a:r>
            <a:r>
              <a:rPr lang="en-US" dirty="0" smtClean="0"/>
              <a:t> i18n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600" y="3352800"/>
            <a:ext cx="6092456" cy="2606722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15075" cy="287655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4495800" cy="152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en arc 6"/>
          <p:cNvCxnSpPr>
            <a:endCxn id="4" idx="1"/>
          </p:cNvCxnSpPr>
          <p:nvPr/>
        </p:nvCxnSpPr>
        <p:spPr>
          <a:xfrm>
            <a:off x="1828800" y="4343400"/>
            <a:ext cx="1066800" cy="312761"/>
          </a:xfrm>
          <a:prstGeom prst="curvedConnector3">
            <a:avLst>
              <a:gd name="adj1" fmla="val 2225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942001"/>
            <a:ext cx="8813137" cy="44681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enrichit</a:t>
            </a:r>
            <a:r>
              <a:rPr lang="en-US" dirty="0" smtClean="0"/>
              <a:t> encore un </a:t>
            </a:r>
            <a:r>
              <a:rPr lang="en-US" dirty="0" err="1" smtClean="0"/>
              <a:t>peu</a:t>
            </a:r>
            <a:r>
              <a:rPr lang="en-US" dirty="0" smtClean="0"/>
              <a:t> le pattern 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717137" cy="182529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Idée 1</a:t>
            </a:r>
            <a:br>
              <a:rPr lang="en-US" dirty="0" smtClean="0"/>
            </a:br>
            <a:r>
              <a:rPr lang="en-US" dirty="0" smtClean="0"/>
              <a:t>Tests </a:t>
            </a:r>
            <a:r>
              <a:rPr lang="en-US" dirty="0" err="1" smtClean="0"/>
              <a:t>JUnit</a:t>
            </a:r>
            <a:r>
              <a:rPr lang="en-US" dirty="0" smtClean="0"/>
              <a:t> de </a:t>
            </a:r>
            <a:r>
              <a:rPr lang="en-US" dirty="0" err="1" smtClean="0"/>
              <a:t>l’orthographe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err="1" smtClean="0"/>
              <a:t>Améliorer</a:t>
            </a:r>
            <a:r>
              <a:rPr lang="en-US" dirty="0" smtClean="0"/>
              <a:t> le pattern de test </a:t>
            </a:r>
            <a:r>
              <a:rPr lang="en-US" dirty="0" err="1" smtClean="0"/>
              <a:t>unitaire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implémenter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vérification</a:t>
            </a:r>
            <a:r>
              <a:rPr lang="en-US" dirty="0" smtClean="0"/>
              <a:t> </a:t>
            </a:r>
            <a:r>
              <a:rPr lang="en-US" dirty="0" err="1" smtClean="0"/>
              <a:t>orthographique</a:t>
            </a:r>
            <a:r>
              <a:rPr lang="en-US" dirty="0" smtClean="0"/>
              <a:t> sous </a:t>
            </a:r>
            <a:r>
              <a:rPr lang="en-US" dirty="0" err="1" smtClean="0"/>
              <a:t>forme</a:t>
            </a:r>
            <a:r>
              <a:rPr lang="en-US" dirty="0" smtClean="0"/>
              <a:t> de tests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Jazzy et les </a:t>
            </a:r>
            <a:r>
              <a:rPr lang="en-US" dirty="0" err="1" smtClean="0"/>
              <a:t>dictionnaires</a:t>
            </a:r>
            <a:r>
              <a:rPr lang="en-US" dirty="0" smtClean="0"/>
              <a:t> </a:t>
            </a:r>
            <a:r>
              <a:rPr lang="en-US" dirty="0" err="1" smtClean="0"/>
              <a:t>d’OpenOffice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62600"/>
            <a:ext cx="288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http://jazzy.sourceforge.net/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1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Multi-device Content Display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Mobile browser 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Desktop browser </a:t>
            </a:r>
            <a:r>
              <a:rPr lang="en-US" dirty="0" smtClean="0"/>
              <a:t>version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Multi-languages</a:t>
            </a:r>
            <a:endParaRPr lang="en-US" dirty="0" smtClean="0"/>
          </a:p>
          <a:p>
            <a:r>
              <a:rPr lang="en-US" dirty="0" smtClean="0"/>
              <a:t>A Custom CSS for the mobile</a:t>
            </a:r>
          </a:p>
          <a:p>
            <a:pPr lvl="1"/>
            <a:r>
              <a:rPr lang="en-US" dirty="0" smtClean="0"/>
              <a:t>Shorter labels</a:t>
            </a:r>
          </a:p>
          <a:p>
            <a:pPr lvl="1"/>
            <a:r>
              <a:rPr lang="en-US" dirty="0" smtClean="0"/>
              <a:t>Specific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err="1" smtClean="0"/>
              <a:t>mon</a:t>
            </a:r>
            <a:r>
              <a:rPr lang="en-US" dirty="0" smtClean="0"/>
              <a:t> amour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2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champ </a:t>
            </a:r>
            <a:r>
              <a:rPr lang="en-US" dirty="0" err="1" smtClean="0"/>
              <a:t>d’action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Textes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Sens</a:t>
            </a:r>
            <a:r>
              <a:rPr lang="en-US" dirty="0" smtClean="0"/>
              <a:t> de lecture (RTL, LTR)</a:t>
            </a:r>
          </a:p>
          <a:p>
            <a:pPr lvl="1"/>
            <a:r>
              <a:rPr lang="en-US" dirty="0" err="1" smtClean="0"/>
              <a:t>Ponctuation</a:t>
            </a:r>
            <a:r>
              <a:rPr lang="en-US" dirty="0" smtClean="0"/>
              <a:t> (</a:t>
            </a:r>
            <a:r>
              <a:rPr lang="en-US" dirty="0" err="1" smtClean="0"/>
              <a:t>espaces</a:t>
            </a:r>
            <a:r>
              <a:rPr lang="en-US" dirty="0" smtClean="0"/>
              <a:t>, </a:t>
            </a:r>
            <a:r>
              <a:rPr lang="en-US" dirty="0" err="1" smtClean="0"/>
              <a:t>guillemets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Formats </a:t>
            </a:r>
            <a:r>
              <a:rPr lang="en-US" dirty="0" err="1" smtClean="0"/>
              <a:t>d’affichage</a:t>
            </a:r>
            <a:endParaRPr lang="en-US" dirty="0" smtClean="0"/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err="1" smtClean="0"/>
              <a:t>Nombres</a:t>
            </a:r>
            <a:endParaRPr lang="en-US" dirty="0" smtClean="0"/>
          </a:p>
          <a:p>
            <a:r>
              <a:rPr lang="en-US" dirty="0" err="1" smtClean="0"/>
              <a:t>Monnaies</a:t>
            </a:r>
            <a:endParaRPr lang="en-US" dirty="0" smtClean="0"/>
          </a:p>
          <a:p>
            <a:r>
              <a:rPr lang="en-US" dirty="0" smtClean="0"/>
              <a:t>CSS bindings</a:t>
            </a:r>
          </a:p>
        </p:txBody>
      </p:sp>
    </p:spTree>
    <p:extLst>
      <p:ext uri="{BB962C8B-B14F-4D97-AF65-F5344CB8AC3E}">
        <p14:creationId xmlns:p14="http://schemas.microsoft.com/office/powerpoint/2010/main" val="276273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le fun : Les </a:t>
            </a:r>
            <a:r>
              <a:rPr lang="en-US" dirty="0" err="1" smtClean="0"/>
              <a:t>Guillemets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 smtClean="0"/>
              <a:t> 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”Quotes” in Finnish. </a:t>
            </a:r>
          </a:p>
          <a:p>
            <a:r>
              <a:rPr lang="en-US" dirty="0" smtClean="0"/>
              <a:t>„Quotes” in Polish. </a:t>
            </a:r>
          </a:p>
          <a:p>
            <a:r>
              <a:rPr lang="en-US" dirty="0" smtClean="0"/>
              <a:t>「Quotes」 in Japanese. </a:t>
            </a:r>
          </a:p>
          <a:p>
            <a:r>
              <a:rPr lang="en-US" dirty="0" smtClean="0"/>
              <a:t>„Quotes“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 arrive le crowd sourcing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Site web </a:t>
            </a:r>
            <a:r>
              <a:rPr lang="en-US" dirty="0" err="1" smtClean="0"/>
              <a:t>ouvert</a:t>
            </a:r>
            <a:endParaRPr lang="en-US" dirty="0" smtClean="0"/>
          </a:p>
          <a:p>
            <a:r>
              <a:rPr lang="en-US" dirty="0" smtClean="0"/>
              <a:t>Contribution simple</a:t>
            </a:r>
          </a:p>
          <a:p>
            <a:r>
              <a:rPr lang="en-US" dirty="0" smtClean="0"/>
              <a:t>Workflow de validation (</a:t>
            </a:r>
            <a:r>
              <a:rPr lang="en-US" dirty="0" err="1" smtClean="0"/>
              <a:t>editeurs</a:t>
            </a:r>
            <a:r>
              <a:rPr lang="en-US" dirty="0" smtClean="0"/>
              <a:t>, </a:t>
            </a:r>
            <a:r>
              <a:rPr lang="en-US" dirty="0" err="1" smtClean="0"/>
              <a:t>contributeurs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Statistiques</a:t>
            </a:r>
            <a:endParaRPr lang="en-US" dirty="0" smtClean="0"/>
          </a:p>
          <a:p>
            <a:pPr lvl="1"/>
            <a:r>
              <a:rPr lang="en-US" dirty="0" smtClean="0"/>
              <a:t>% de </a:t>
            </a:r>
            <a:r>
              <a:rPr lang="en-US" dirty="0" err="1" smtClean="0"/>
              <a:t>couverture</a:t>
            </a:r>
            <a:endParaRPr lang="en-US" dirty="0" smtClean="0"/>
          </a:p>
          <a:p>
            <a:pPr lvl="1"/>
            <a:r>
              <a:rPr lang="en-US" dirty="0" err="1" smtClean="0"/>
              <a:t>Traductions</a:t>
            </a:r>
            <a:r>
              <a:rPr lang="en-US" dirty="0" smtClean="0"/>
              <a:t> </a:t>
            </a:r>
            <a:r>
              <a:rPr lang="en-US" dirty="0" err="1" smtClean="0"/>
              <a:t>validées</a:t>
            </a:r>
            <a:endParaRPr lang="en-US" dirty="0" smtClean="0"/>
          </a:p>
          <a:p>
            <a:pPr lvl="1"/>
            <a:r>
              <a:rPr lang="en-US" dirty="0" err="1" smtClean="0"/>
              <a:t>Qualité</a:t>
            </a:r>
            <a:r>
              <a:rPr lang="en-US" dirty="0" smtClean="0"/>
              <a:t> de la </a:t>
            </a:r>
            <a:r>
              <a:rPr lang="en-US" dirty="0" err="1" smtClean="0"/>
              <a:t>traduction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Aides à la </a:t>
            </a:r>
            <a:r>
              <a:rPr lang="en-US" dirty="0" err="1" smtClean="0"/>
              <a:t>traduction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Savez-vous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savoir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textes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durs</a:t>
            </a:r>
            <a:r>
              <a:rPr lang="en-US" dirty="0" smtClean="0"/>
              <a:t> à </a:t>
            </a:r>
            <a:r>
              <a:rPr lang="en-US" dirty="0" err="1" smtClean="0"/>
              <a:t>traduire</a:t>
            </a:r>
            <a:r>
              <a:rPr lang="en-US" dirty="0" smtClean="0"/>
              <a:t> 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www.languagetool.org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1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 avec injection – je </a:t>
            </a:r>
            <a:r>
              <a:rPr lang="en-US" dirty="0" err="1" smtClean="0"/>
              <a:t>fais</a:t>
            </a:r>
            <a:r>
              <a:rPr lang="en-US" dirty="0" smtClean="0"/>
              <a:t> un 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Annoter</a:t>
            </a:r>
            <a:r>
              <a:rPr lang="en-US" dirty="0" smtClean="0"/>
              <a:t> des beans </a:t>
            </a:r>
            <a:r>
              <a:rPr lang="en-US" dirty="0" err="1" smtClean="0"/>
              <a:t>ou</a:t>
            </a:r>
            <a:r>
              <a:rPr lang="en-US" dirty="0" smtClean="0"/>
              <a:t> des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les proxy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Injecter</a:t>
            </a:r>
            <a:r>
              <a:rPr lang="en-US" dirty="0" smtClean="0"/>
              <a:t> les </a:t>
            </a:r>
            <a:r>
              <a:rPr lang="en-US" dirty="0" err="1" smtClean="0"/>
              <a:t>implémentations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Générer</a:t>
            </a:r>
            <a:r>
              <a:rPr lang="en-US" dirty="0" smtClean="0"/>
              <a:t> les </a:t>
            </a:r>
            <a:r>
              <a:rPr lang="en-US" dirty="0" err="1" smtClean="0"/>
              <a:t>descripteurs</a:t>
            </a:r>
            <a:r>
              <a:rPr lang="en-US" dirty="0" smtClean="0"/>
              <a:t> pour le framework </a:t>
            </a:r>
            <a:r>
              <a:rPr lang="en-US" dirty="0" err="1" smtClean="0"/>
              <a:t>d’injection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err="1" smtClean="0"/>
              <a:t>scanneur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 code client ne </a:t>
            </a:r>
            <a:r>
              <a:rPr lang="en-US" dirty="0" err="1" smtClean="0"/>
              <a:t>doit</a:t>
            </a:r>
            <a:r>
              <a:rPr lang="en-US" dirty="0" smtClean="0"/>
              <a:t> pas </a:t>
            </a:r>
            <a:r>
              <a:rPr lang="en-US" dirty="0" err="1" smtClean="0"/>
              <a:t>avoir</a:t>
            </a:r>
            <a:r>
              <a:rPr lang="en-US" dirty="0" smtClean="0"/>
              <a:t> de </a:t>
            </a:r>
            <a:r>
              <a:rPr lang="en-US" dirty="0" err="1" smtClean="0"/>
              <a:t>références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Possibilité</a:t>
            </a:r>
            <a:r>
              <a:rPr lang="en-US" dirty="0" smtClean="0"/>
              <a:t> de mixer le code </a:t>
            </a:r>
            <a:r>
              <a:rPr lang="en-US" dirty="0" err="1" smtClean="0"/>
              <a:t>généré</a:t>
            </a:r>
            <a:r>
              <a:rPr lang="en-US" dirty="0" smtClean="0"/>
              <a:t> avec des annotation </a:t>
            </a:r>
            <a:r>
              <a:rPr lang="en-US" dirty="0" err="1" smtClean="0"/>
              <a:t>interprétées</a:t>
            </a:r>
            <a:r>
              <a:rPr lang="en-US" dirty="0" smtClean="0"/>
              <a:t> à runtime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Utiliser</a:t>
            </a:r>
            <a:r>
              <a:rPr lang="en-US" dirty="0" smtClean="0"/>
              <a:t> les conventions de </a:t>
            </a:r>
            <a:r>
              <a:rPr lang="en-US" dirty="0" err="1" smtClean="0"/>
              <a:t>nommage</a:t>
            </a:r>
            <a:r>
              <a:rPr lang="en-US" dirty="0" smtClean="0"/>
              <a:t> des classes </a:t>
            </a:r>
            <a:r>
              <a:rPr lang="en-US" dirty="0" err="1" smtClean="0"/>
              <a:t>cibles</a:t>
            </a:r>
            <a:r>
              <a:rPr lang="en-US" dirty="0" smtClean="0"/>
              <a:t> et la </a:t>
            </a:r>
            <a:r>
              <a:rPr lang="en-US" dirty="0" err="1" smtClean="0"/>
              <a:t>réflection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et transformation de code </a:t>
            </a:r>
            <a:r>
              <a:rPr lang="en-US" dirty="0" err="1" smtClean="0"/>
              <a:t>vers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plats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pour le </a:t>
            </a:r>
            <a:r>
              <a:rPr lang="en-US" dirty="0" err="1" smtClean="0"/>
              <a:t>tableurs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Cartographie</a:t>
            </a:r>
            <a:r>
              <a:rPr lang="en-US" dirty="0" smtClean="0"/>
              <a:t> des @Deprecated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code </a:t>
            </a:r>
            <a:r>
              <a:rPr lang="en-US" dirty="0" err="1" smtClean="0"/>
              <a:t>volumineuse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Données</a:t>
            </a:r>
            <a:r>
              <a:rPr lang="en-US" dirty="0" smtClean="0"/>
              <a:t> métiers pour de la documentation : les </a:t>
            </a:r>
            <a:r>
              <a:rPr lang="en-US" dirty="0" err="1" smtClean="0"/>
              <a:t>constantes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énumérations</a:t>
            </a:r>
            <a:r>
              <a:rPr lang="en-US" dirty="0" smtClean="0"/>
              <a:t> d’un </a:t>
            </a:r>
            <a:r>
              <a:rPr lang="en-US" dirty="0" err="1" smtClean="0"/>
              <a:t>modèle</a:t>
            </a:r>
            <a:r>
              <a:rPr lang="en-US" dirty="0" smtClean="0"/>
              <a:t> métier</a:t>
            </a:r>
          </a:p>
          <a:p>
            <a:r>
              <a:rPr lang="en-US" dirty="0" err="1" smtClean="0"/>
              <a:t>Générer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Configuration de </a:t>
            </a:r>
            <a:r>
              <a:rPr lang="en-US" dirty="0" err="1" smtClean="0"/>
              <a:t>l’application</a:t>
            </a:r>
            <a:r>
              <a:rPr lang="en-US" dirty="0" smtClean="0"/>
              <a:t> pour le staging (</a:t>
            </a:r>
            <a:r>
              <a:rPr lang="en-US" dirty="0" err="1" smtClean="0"/>
              <a:t>développement</a:t>
            </a:r>
            <a:r>
              <a:rPr lang="en-US" dirty="0" smtClean="0"/>
              <a:t>/</a:t>
            </a:r>
            <a:r>
              <a:rPr lang="en-US" dirty="0" err="1" smtClean="0"/>
              <a:t>recette</a:t>
            </a:r>
            <a:r>
              <a:rPr lang="en-US" dirty="0" smtClean="0"/>
              <a:t>/production)</a:t>
            </a:r>
          </a:p>
        </p:txBody>
      </p:sp>
    </p:spTree>
    <p:extLst>
      <p:ext uri="{BB962C8B-B14F-4D97-AF65-F5344CB8AC3E}">
        <p14:creationId xmlns:p14="http://schemas.microsoft.com/office/powerpoint/2010/main" val="20710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DSL with annotations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Ajouter</a:t>
            </a:r>
            <a:r>
              <a:rPr lang="en-US" dirty="0" smtClean="0"/>
              <a:t> des annotations qui </a:t>
            </a:r>
            <a:r>
              <a:rPr lang="en-US" dirty="0" err="1" smtClean="0"/>
              <a:t>paramètrent</a:t>
            </a:r>
            <a:r>
              <a:rPr lang="en-US" dirty="0" smtClean="0"/>
              <a:t> un pattern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: le pattern pour des </a:t>
            </a:r>
            <a:r>
              <a:rPr lang="en-US" dirty="0" err="1" smtClean="0"/>
              <a:t>MBeans</a:t>
            </a:r>
            <a:r>
              <a:rPr lang="en-US" dirty="0" smtClean="0"/>
              <a:t> en </a:t>
            </a:r>
            <a:r>
              <a:rPr lang="en-US" dirty="0" err="1" smtClean="0"/>
              <a:t>ajoutant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dérivée</a:t>
            </a:r>
            <a:r>
              <a:rPr lang="en-US" dirty="0" smtClean="0"/>
              <a:t> en </a:t>
            </a:r>
            <a:r>
              <a:rPr lang="en-US" dirty="0" err="1" smtClean="0"/>
              <a:t>fonction</a:t>
            </a:r>
            <a:r>
              <a:rPr lang="en-US" dirty="0" smtClean="0"/>
              <a:t> du temps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sondes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Le code client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le code </a:t>
            </a:r>
            <a:r>
              <a:rPr lang="en-US" dirty="0" err="1" smtClean="0"/>
              <a:t>généré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Le code </a:t>
            </a:r>
            <a:r>
              <a:rPr lang="en-US" dirty="0" err="1" smtClean="0"/>
              <a:t>généré</a:t>
            </a:r>
            <a:r>
              <a:rPr lang="en-US" dirty="0" smtClean="0"/>
              <a:t> ne </a:t>
            </a:r>
            <a:r>
              <a:rPr lang="en-US" dirty="0" err="1" smtClean="0"/>
              <a:t>peut</a:t>
            </a:r>
            <a:r>
              <a:rPr lang="en-US" dirty="0" smtClean="0"/>
              <a:t> pas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même</a:t>
            </a:r>
            <a:r>
              <a:rPr lang="en-US" dirty="0" smtClean="0"/>
              <a:t>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requière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modularisation</a:t>
            </a:r>
            <a:r>
              <a:rPr lang="en-US" dirty="0" smtClean="0"/>
              <a:t> </a:t>
            </a:r>
            <a:r>
              <a:rPr lang="en-US" dirty="0" err="1" smtClean="0"/>
              <a:t>soigneuse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3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/>
              <a:t>&amp; Content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Layouts, Images &amp; Languages</a:t>
            </a:r>
          </a:p>
          <a:p>
            <a:pPr lvl="1"/>
            <a:r>
              <a:rPr lang="en-US" dirty="0" smtClean="0"/>
              <a:t>Always late, change often</a:t>
            </a:r>
            <a:endParaRPr lang="en-US" dirty="0" smtClean="0"/>
          </a:p>
          <a:p>
            <a:r>
              <a:rPr lang="en-US" dirty="0" smtClean="0"/>
              <a:t>Need for :</a:t>
            </a:r>
            <a:endParaRPr lang="en-US" dirty="0" smtClean="0"/>
          </a:p>
          <a:p>
            <a:pPr lvl="1"/>
            <a:r>
              <a:rPr lang="en-US" dirty="0" smtClean="0"/>
              <a:t>Single point of resource declaration</a:t>
            </a:r>
          </a:p>
          <a:p>
            <a:pPr lvl="1"/>
            <a:r>
              <a:rPr lang="en-US" dirty="0" smtClean="0"/>
              <a:t>Outside source code content modification</a:t>
            </a:r>
          </a:p>
          <a:p>
            <a:pPr lvl="1"/>
            <a:r>
              <a:rPr lang="en-US" dirty="0" smtClean="0"/>
              <a:t>Easy maintenance &amp; quality checking</a:t>
            </a:r>
          </a:p>
          <a:p>
            <a:pPr lvl="1"/>
            <a:r>
              <a:rPr lang="en-US" dirty="0" smtClean="0"/>
              <a:t>Allow </a:t>
            </a:r>
            <a:r>
              <a:rPr lang="en-US" dirty="0" smtClean="0"/>
              <a:t>late </a:t>
            </a:r>
            <a:r>
              <a:rPr lang="en-US" dirty="0" smtClean="0"/>
              <a:t>changes (post build)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mobile </a:t>
            </a:r>
            <a:r>
              <a:rPr lang="en-US" dirty="0"/>
              <a:t>et desktop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4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13" y="1219200"/>
            <a:ext cx="2422487" cy="4713316"/>
          </a:xfrm>
          <a:prstGeom prst="rect">
            <a:avLst/>
          </a:prstGeom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584200" y="614362"/>
            <a:ext cx="3759200" cy="528638"/>
            <a:chOff x="187" y="192"/>
            <a:chExt cx="2368" cy="333"/>
          </a:xfrm>
        </p:grpSpPr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99" y="211"/>
              <a:ext cx="117" cy="264"/>
            </a:xfrm>
            <a:custGeom>
              <a:avLst/>
              <a:gdLst>
                <a:gd name="T0" fmla="*/ 0 w 816"/>
                <a:gd name="T1" fmla="*/ 1849 h 1849"/>
                <a:gd name="T2" fmla="*/ 0 w 816"/>
                <a:gd name="T3" fmla="*/ 0 h 1849"/>
                <a:gd name="T4" fmla="*/ 318 w 816"/>
                <a:gd name="T5" fmla="*/ 0 h 1849"/>
                <a:gd name="T6" fmla="*/ 318 w 816"/>
                <a:gd name="T7" fmla="*/ 1573 h 1849"/>
                <a:gd name="T8" fmla="*/ 816 w 816"/>
                <a:gd name="T9" fmla="*/ 1573 h 1849"/>
                <a:gd name="T10" fmla="*/ 816 w 816"/>
                <a:gd name="T11" fmla="*/ 1849 h 1849"/>
                <a:gd name="T12" fmla="*/ 0 w 816"/>
                <a:gd name="T13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849">
                  <a:moveTo>
                    <a:pt x="0" y="1849"/>
                  </a:moveTo>
                  <a:lnTo>
                    <a:pt x="0" y="0"/>
                  </a:lnTo>
                  <a:lnTo>
                    <a:pt x="318" y="0"/>
                  </a:lnTo>
                  <a:lnTo>
                    <a:pt x="318" y="1573"/>
                  </a:lnTo>
                  <a:lnTo>
                    <a:pt x="816" y="1573"/>
                  </a:lnTo>
                  <a:lnTo>
                    <a:pt x="816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633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40 h 1430"/>
                <a:gd name="T10" fmla="*/ 409 w 889"/>
                <a:gd name="T11" fmla="*/ 240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603 w 889"/>
                <a:gd name="T21" fmla="*/ 533 h 1430"/>
                <a:gd name="T22" fmla="*/ 286 w 889"/>
                <a:gd name="T23" fmla="*/ 997 h 1430"/>
                <a:gd name="T24" fmla="*/ 302 w 889"/>
                <a:gd name="T25" fmla="*/ 1091 h 1430"/>
                <a:gd name="T26" fmla="*/ 332 w 889"/>
                <a:gd name="T27" fmla="*/ 1147 h 1430"/>
                <a:gd name="T28" fmla="*/ 356 w 889"/>
                <a:gd name="T29" fmla="*/ 1169 h 1430"/>
                <a:gd name="T30" fmla="*/ 392 w 889"/>
                <a:gd name="T31" fmla="*/ 1187 h 1430"/>
                <a:gd name="T32" fmla="*/ 464 w 889"/>
                <a:gd name="T33" fmla="*/ 1193 h 1430"/>
                <a:gd name="T34" fmla="*/ 520 w 889"/>
                <a:gd name="T35" fmla="*/ 1178 h 1430"/>
                <a:gd name="T36" fmla="*/ 545 w 889"/>
                <a:gd name="T37" fmla="*/ 1160 h 1430"/>
                <a:gd name="T38" fmla="*/ 571 w 889"/>
                <a:gd name="T39" fmla="*/ 1127 h 1430"/>
                <a:gd name="T40" fmla="*/ 597 w 889"/>
                <a:gd name="T41" fmla="*/ 1049 h 1430"/>
                <a:gd name="T42" fmla="*/ 603 w 889"/>
                <a:gd name="T43" fmla="*/ 938 h 1430"/>
                <a:gd name="T44" fmla="*/ 885 w 889"/>
                <a:gd name="T45" fmla="*/ 1018 h 1430"/>
                <a:gd name="T46" fmla="*/ 869 w 889"/>
                <a:gd name="T47" fmla="*/ 1115 h 1430"/>
                <a:gd name="T48" fmla="*/ 840 w 889"/>
                <a:gd name="T49" fmla="*/ 1202 h 1430"/>
                <a:gd name="T50" fmla="*/ 798 w 889"/>
                <a:gd name="T51" fmla="*/ 1277 h 1430"/>
                <a:gd name="T52" fmla="*/ 741 w 889"/>
                <a:gd name="T53" fmla="*/ 1338 h 1430"/>
                <a:gd name="T54" fmla="*/ 669 w 889"/>
                <a:gd name="T55" fmla="*/ 1385 h 1430"/>
                <a:gd name="T56" fmla="*/ 580 w 889"/>
                <a:gd name="T57" fmla="*/ 1415 h 1430"/>
                <a:gd name="T58" fmla="*/ 474 w 889"/>
                <a:gd name="T59" fmla="*/ 1430 h 1430"/>
                <a:gd name="T60" fmla="*/ 358 w 889"/>
                <a:gd name="T61" fmla="*/ 1425 h 1430"/>
                <a:gd name="T62" fmla="*/ 259 w 889"/>
                <a:gd name="T63" fmla="*/ 1401 h 1430"/>
                <a:gd name="T64" fmla="*/ 178 w 889"/>
                <a:gd name="T65" fmla="*/ 1360 h 1430"/>
                <a:gd name="T66" fmla="*/ 112 w 889"/>
                <a:gd name="T67" fmla="*/ 1303 h 1430"/>
                <a:gd name="T68" fmla="*/ 64 w 889"/>
                <a:gd name="T69" fmla="*/ 1233 h 1430"/>
                <a:gd name="T70" fmla="*/ 30 w 889"/>
                <a:gd name="T71" fmla="*/ 1149 h 1430"/>
                <a:gd name="T72" fmla="*/ 9 w 889"/>
                <a:gd name="T73" fmla="*/ 1052 h 1430"/>
                <a:gd name="T74" fmla="*/ 0 w 889"/>
                <a:gd name="T75" fmla="*/ 945 h 1430"/>
                <a:gd name="T76" fmla="*/ 1 w 889"/>
                <a:gd name="T77" fmla="*/ 457 h 1430"/>
                <a:gd name="T78" fmla="*/ 13 w 889"/>
                <a:gd name="T79" fmla="*/ 353 h 1430"/>
                <a:gd name="T80" fmla="*/ 37 w 889"/>
                <a:gd name="T81" fmla="*/ 259 h 1430"/>
                <a:gd name="T82" fmla="*/ 75 w 889"/>
                <a:gd name="T83" fmla="*/ 178 h 1430"/>
                <a:gd name="T84" fmla="*/ 128 w 889"/>
                <a:gd name="T85" fmla="*/ 111 h 1430"/>
                <a:gd name="T86" fmla="*/ 196 w 889"/>
                <a:gd name="T87" fmla="*/ 58 h 1430"/>
                <a:gd name="T88" fmla="*/ 282 w 889"/>
                <a:gd name="T89" fmla="*/ 22 h 1430"/>
                <a:gd name="T90" fmla="*/ 386 w 889"/>
                <a:gd name="T91" fmla="*/ 3 h 1430"/>
                <a:gd name="T92" fmla="*/ 503 w 889"/>
                <a:gd name="T93" fmla="*/ 3 h 1430"/>
                <a:gd name="T94" fmla="*/ 608 w 889"/>
                <a:gd name="T95" fmla="*/ 22 h 1430"/>
                <a:gd name="T96" fmla="*/ 693 w 889"/>
                <a:gd name="T97" fmla="*/ 58 h 1430"/>
                <a:gd name="T98" fmla="*/ 762 w 889"/>
                <a:gd name="T99" fmla="*/ 111 h 1430"/>
                <a:gd name="T100" fmla="*/ 815 w 889"/>
                <a:gd name="T101" fmla="*/ 178 h 1430"/>
                <a:gd name="T102" fmla="*/ 852 w 889"/>
                <a:gd name="T103" fmla="*/ 259 h 1430"/>
                <a:gd name="T104" fmla="*/ 877 w 889"/>
                <a:gd name="T105" fmla="*/ 353 h 1430"/>
                <a:gd name="T106" fmla="*/ 888 w 889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5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4" y="236"/>
                  </a:lnTo>
                  <a:lnTo>
                    <a:pt x="445" y="235"/>
                  </a:lnTo>
                  <a:lnTo>
                    <a:pt x="426" y="236"/>
                  </a:lnTo>
                  <a:lnTo>
                    <a:pt x="409" y="240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50" y="265"/>
                  </a:lnTo>
                  <a:lnTo>
                    <a:pt x="343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7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6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89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6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7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3" y="1160"/>
                  </a:lnTo>
                  <a:lnTo>
                    <a:pt x="350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9" y="1191"/>
                  </a:lnTo>
                  <a:lnTo>
                    <a:pt x="426" y="1193"/>
                  </a:lnTo>
                  <a:lnTo>
                    <a:pt x="445" y="1194"/>
                  </a:lnTo>
                  <a:lnTo>
                    <a:pt x="464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5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89" y="938"/>
                  </a:lnTo>
                  <a:lnTo>
                    <a:pt x="888" y="965"/>
                  </a:lnTo>
                  <a:lnTo>
                    <a:pt x="887" y="992"/>
                  </a:lnTo>
                  <a:lnTo>
                    <a:pt x="885" y="1018"/>
                  </a:lnTo>
                  <a:lnTo>
                    <a:pt x="882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2" y="1138"/>
                  </a:lnTo>
                  <a:lnTo>
                    <a:pt x="856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0" y="1222"/>
                  </a:lnTo>
                  <a:lnTo>
                    <a:pt x="821" y="1241"/>
                  </a:lnTo>
                  <a:lnTo>
                    <a:pt x="810" y="1260"/>
                  </a:lnTo>
                  <a:lnTo>
                    <a:pt x="798" y="1277"/>
                  </a:lnTo>
                  <a:lnTo>
                    <a:pt x="785" y="1294"/>
                  </a:lnTo>
                  <a:lnTo>
                    <a:pt x="771" y="1309"/>
                  </a:lnTo>
                  <a:lnTo>
                    <a:pt x="757" y="1324"/>
                  </a:lnTo>
                  <a:lnTo>
                    <a:pt x="741" y="1338"/>
                  </a:lnTo>
                  <a:lnTo>
                    <a:pt x="725" y="1351"/>
                  </a:lnTo>
                  <a:lnTo>
                    <a:pt x="707" y="1363"/>
                  </a:lnTo>
                  <a:lnTo>
                    <a:pt x="688" y="1375"/>
                  </a:lnTo>
                  <a:lnTo>
                    <a:pt x="669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3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4" y="1430"/>
                  </a:lnTo>
                  <a:lnTo>
                    <a:pt x="445" y="1430"/>
                  </a:lnTo>
                  <a:lnTo>
                    <a:pt x="415" y="1430"/>
                  </a:lnTo>
                  <a:lnTo>
                    <a:pt x="386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4" y="1334"/>
                  </a:lnTo>
                  <a:lnTo>
                    <a:pt x="128" y="1319"/>
                  </a:lnTo>
                  <a:lnTo>
                    <a:pt x="112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3" y="1125"/>
                  </a:lnTo>
                  <a:lnTo>
                    <a:pt x="17" y="1102"/>
                  </a:lnTo>
                  <a:lnTo>
                    <a:pt x="13" y="1077"/>
                  </a:lnTo>
                  <a:lnTo>
                    <a:pt x="9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9" y="379"/>
                  </a:lnTo>
                  <a:lnTo>
                    <a:pt x="13" y="353"/>
                  </a:lnTo>
                  <a:lnTo>
                    <a:pt x="17" y="329"/>
                  </a:lnTo>
                  <a:lnTo>
                    <a:pt x="23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8" y="111"/>
                  </a:lnTo>
                  <a:lnTo>
                    <a:pt x="144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6" y="3"/>
                  </a:lnTo>
                  <a:lnTo>
                    <a:pt x="415" y="1"/>
                  </a:lnTo>
                  <a:lnTo>
                    <a:pt x="445" y="0"/>
                  </a:lnTo>
                  <a:lnTo>
                    <a:pt x="475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8" y="10"/>
                  </a:lnTo>
                  <a:lnTo>
                    <a:pt x="583" y="15"/>
                  </a:lnTo>
                  <a:lnTo>
                    <a:pt x="608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5" y="96"/>
                  </a:lnTo>
                  <a:lnTo>
                    <a:pt x="762" y="111"/>
                  </a:lnTo>
                  <a:lnTo>
                    <a:pt x="777" y="126"/>
                  </a:lnTo>
                  <a:lnTo>
                    <a:pt x="790" y="143"/>
                  </a:lnTo>
                  <a:lnTo>
                    <a:pt x="802" y="161"/>
                  </a:lnTo>
                  <a:lnTo>
                    <a:pt x="815" y="178"/>
                  </a:lnTo>
                  <a:lnTo>
                    <a:pt x="825" y="198"/>
                  </a:lnTo>
                  <a:lnTo>
                    <a:pt x="836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59" y="282"/>
                  </a:lnTo>
                  <a:lnTo>
                    <a:pt x="866" y="305"/>
                  </a:lnTo>
                  <a:lnTo>
                    <a:pt x="872" y="329"/>
                  </a:lnTo>
                  <a:lnTo>
                    <a:pt x="877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6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89" y="512"/>
                  </a:lnTo>
                  <a:lnTo>
                    <a:pt x="889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779" y="274"/>
              <a:ext cx="119" cy="204"/>
            </a:xfrm>
            <a:custGeom>
              <a:avLst/>
              <a:gdLst>
                <a:gd name="T0" fmla="*/ 569 w 838"/>
                <a:gd name="T1" fmla="*/ 334 h 1430"/>
                <a:gd name="T2" fmla="*/ 525 w 838"/>
                <a:gd name="T3" fmla="*/ 270 h 1430"/>
                <a:gd name="T4" fmla="*/ 459 w 838"/>
                <a:gd name="T5" fmla="*/ 239 h 1430"/>
                <a:gd name="T6" fmla="*/ 387 w 838"/>
                <a:gd name="T7" fmla="*/ 240 h 1430"/>
                <a:gd name="T8" fmla="*/ 337 w 838"/>
                <a:gd name="T9" fmla="*/ 264 h 1430"/>
                <a:gd name="T10" fmla="*/ 307 w 838"/>
                <a:gd name="T11" fmla="*/ 309 h 1430"/>
                <a:gd name="T12" fmla="*/ 308 w 838"/>
                <a:gd name="T13" fmla="*/ 385 h 1430"/>
                <a:gd name="T14" fmla="*/ 367 w 838"/>
                <a:gd name="T15" fmla="*/ 474 h 1430"/>
                <a:gd name="T16" fmla="*/ 471 w 838"/>
                <a:gd name="T17" fmla="*/ 558 h 1430"/>
                <a:gd name="T18" fmla="*/ 644 w 838"/>
                <a:gd name="T19" fmla="*/ 689 h 1430"/>
                <a:gd name="T20" fmla="*/ 754 w 838"/>
                <a:gd name="T21" fmla="*/ 804 h 1430"/>
                <a:gd name="T22" fmla="*/ 826 w 838"/>
                <a:gd name="T23" fmla="*/ 951 h 1430"/>
                <a:gd name="T24" fmla="*/ 836 w 838"/>
                <a:gd name="T25" fmla="*/ 1103 h 1430"/>
                <a:gd name="T26" fmla="*/ 815 w 838"/>
                <a:gd name="T27" fmla="*/ 1202 h 1430"/>
                <a:gd name="T28" fmla="*/ 773 w 838"/>
                <a:gd name="T29" fmla="*/ 1284 h 1430"/>
                <a:gd name="T30" fmla="*/ 712 w 838"/>
                <a:gd name="T31" fmla="*/ 1348 h 1430"/>
                <a:gd name="T32" fmla="*/ 633 w 838"/>
                <a:gd name="T33" fmla="*/ 1393 h 1430"/>
                <a:gd name="T34" fmla="*/ 541 w 838"/>
                <a:gd name="T35" fmla="*/ 1420 h 1430"/>
                <a:gd name="T36" fmla="*/ 437 w 838"/>
                <a:gd name="T37" fmla="*/ 1430 h 1430"/>
                <a:gd name="T38" fmla="*/ 327 w 838"/>
                <a:gd name="T39" fmla="*/ 1419 h 1430"/>
                <a:gd name="T40" fmla="*/ 233 w 838"/>
                <a:gd name="T41" fmla="*/ 1389 h 1430"/>
                <a:gd name="T42" fmla="*/ 154 w 838"/>
                <a:gd name="T43" fmla="*/ 1340 h 1430"/>
                <a:gd name="T44" fmla="*/ 91 w 838"/>
                <a:gd name="T45" fmla="*/ 1273 h 1430"/>
                <a:gd name="T46" fmla="*/ 42 w 838"/>
                <a:gd name="T47" fmla="*/ 1189 h 1430"/>
                <a:gd name="T48" fmla="*/ 9 w 838"/>
                <a:gd name="T49" fmla="*/ 1089 h 1430"/>
                <a:gd name="T50" fmla="*/ 258 w 838"/>
                <a:gd name="T51" fmla="*/ 1019 h 1430"/>
                <a:gd name="T52" fmla="*/ 292 w 838"/>
                <a:gd name="T53" fmla="*/ 1113 h 1430"/>
                <a:gd name="T54" fmla="*/ 341 w 838"/>
                <a:gd name="T55" fmla="*/ 1167 h 1430"/>
                <a:gd name="T56" fmla="*/ 384 w 838"/>
                <a:gd name="T57" fmla="*/ 1187 h 1430"/>
                <a:gd name="T58" fmla="*/ 439 w 838"/>
                <a:gd name="T59" fmla="*/ 1194 h 1430"/>
                <a:gd name="T60" fmla="*/ 502 w 838"/>
                <a:gd name="T61" fmla="*/ 1182 h 1430"/>
                <a:gd name="T62" fmla="*/ 546 w 838"/>
                <a:gd name="T63" fmla="*/ 1145 h 1430"/>
                <a:gd name="T64" fmla="*/ 567 w 838"/>
                <a:gd name="T65" fmla="*/ 1087 h 1430"/>
                <a:gd name="T66" fmla="*/ 544 w 838"/>
                <a:gd name="T67" fmla="*/ 991 h 1430"/>
                <a:gd name="T68" fmla="*/ 464 w 838"/>
                <a:gd name="T69" fmla="*/ 898 h 1430"/>
                <a:gd name="T70" fmla="*/ 298 w 838"/>
                <a:gd name="T71" fmla="*/ 773 h 1430"/>
                <a:gd name="T72" fmla="*/ 177 w 838"/>
                <a:gd name="T73" fmla="*/ 673 h 1430"/>
                <a:gd name="T74" fmla="*/ 80 w 838"/>
                <a:gd name="T75" fmla="*/ 554 h 1430"/>
                <a:gd name="T76" fmla="*/ 32 w 838"/>
                <a:gd name="T77" fmla="*/ 404 h 1430"/>
                <a:gd name="T78" fmla="*/ 38 w 838"/>
                <a:gd name="T79" fmla="*/ 290 h 1430"/>
                <a:gd name="T80" fmla="*/ 67 w 838"/>
                <a:gd name="T81" fmla="*/ 203 h 1430"/>
                <a:gd name="T82" fmla="*/ 117 w 838"/>
                <a:gd name="T83" fmla="*/ 129 h 1430"/>
                <a:gd name="T84" fmla="*/ 183 w 838"/>
                <a:gd name="T85" fmla="*/ 69 h 1430"/>
                <a:gd name="T86" fmla="*/ 263 w 838"/>
                <a:gd name="T87" fmla="*/ 27 h 1430"/>
                <a:gd name="T88" fmla="*/ 354 w 838"/>
                <a:gd name="T89" fmla="*/ 4 h 1430"/>
                <a:gd name="T90" fmla="*/ 455 w 838"/>
                <a:gd name="T91" fmla="*/ 2 h 1430"/>
                <a:gd name="T92" fmla="*/ 550 w 838"/>
                <a:gd name="T93" fmla="*/ 21 h 1430"/>
                <a:gd name="T94" fmla="*/ 634 w 838"/>
                <a:gd name="T95" fmla="*/ 59 h 1430"/>
                <a:gd name="T96" fmla="*/ 704 w 838"/>
                <a:gd name="T97" fmla="*/ 115 h 1430"/>
                <a:gd name="T98" fmla="*/ 762 w 838"/>
                <a:gd name="T99" fmla="*/ 187 h 1430"/>
                <a:gd name="T100" fmla="*/ 805 w 838"/>
                <a:gd name="T101" fmla="*/ 271 h 1430"/>
                <a:gd name="T102" fmla="*/ 833 w 838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8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1" y="318"/>
                  </a:lnTo>
                  <a:lnTo>
                    <a:pt x="554" y="305"/>
                  </a:lnTo>
                  <a:lnTo>
                    <a:pt x="545" y="292"/>
                  </a:lnTo>
                  <a:lnTo>
                    <a:pt x="536" y="280"/>
                  </a:lnTo>
                  <a:lnTo>
                    <a:pt x="525" y="270"/>
                  </a:lnTo>
                  <a:lnTo>
                    <a:pt x="514" y="261"/>
                  </a:lnTo>
                  <a:lnTo>
                    <a:pt x="501" y="253"/>
                  </a:lnTo>
                  <a:lnTo>
                    <a:pt x="488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7" y="235"/>
                  </a:lnTo>
                  <a:lnTo>
                    <a:pt x="413" y="236"/>
                  </a:lnTo>
                  <a:lnTo>
                    <a:pt x="400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5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7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6" y="288"/>
                  </a:lnTo>
                  <a:lnTo>
                    <a:pt x="311" y="299"/>
                  </a:lnTo>
                  <a:lnTo>
                    <a:pt x="307" y="309"/>
                  </a:lnTo>
                  <a:lnTo>
                    <a:pt x="303" y="320"/>
                  </a:lnTo>
                  <a:lnTo>
                    <a:pt x="301" y="333"/>
                  </a:lnTo>
                  <a:lnTo>
                    <a:pt x="301" y="346"/>
                  </a:lnTo>
                  <a:lnTo>
                    <a:pt x="302" y="366"/>
                  </a:lnTo>
                  <a:lnTo>
                    <a:pt x="308" y="385"/>
                  </a:lnTo>
                  <a:lnTo>
                    <a:pt x="315" y="404"/>
                  </a:lnTo>
                  <a:lnTo>
                    <a:pt x="324" y="421"/>
                  </a:lnTo>
                  <a:lnTo>
                    <a:pt x="337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6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70" y="630"/>
                  </a:lnTo>
                  <a:lnTo>
                    <a:pt x="595" y="648"/>
                  </a:lnTo>
                  <a:lnTo>
                    <a:pt x="619" y="668"/>
                  </a:lnTo>
                  <a:lnTo>
                    <a:pt x="644" y="689"/>
                  </a:lnTo>
                  <a:lnTo>
                    <a:pt x="668" y="710"/>
                  </a:lnTo>
                  <a:lnTo>
                    <a:pt x="692" y="731"/>
                  </a:lnTo>
                  <a:lnTo>
                    <a:pt x="714" y="755"/>
                  </a:lnTo>
                  <a:lnTo>
                    <a:pt x="734" y="779"/>
                  </a:lnTo>
                  <a:lnTo>
                    <a:pt x="754" y="804"/>
                  </a:lnTo>
                  <a:lnTo>
                    <a:pt x="773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6" y="951"/>
                  </a:lnTo>
                  <a:lnTo>
                    <a:pt x="833" y="986"/>
                  </a:lnTo>
                  <a:lnTo>
                    <a:pt x="837" y="1021"/>
                  </a:lnTo>
                  <a:lnTo>
                    <a:pt x="838" y="1058"/>
                  </a:lnTo>
                  <a:lnTo>
                    <a:pt x="838" y="1081"/>
                  </a:lnTo>
                  <a:lnTo>
                    <a:pt x="836" y="1103"/>
                  </a:lnTo>
                  <a:lnTo>
                    <a:pt x="834" y="1125"/>
                  </a:lnTo>
                  <a:lnTo>
                    <a:pt x="831" y="1145"/>
                  </a:lnTo>
                  <a:lnTo>
                    <a:pt x="827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8" y="1220"/>
                  </a:lnTo>
                  <a:lnTo>
                    <a:pt x="801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3" y="1284"/>
                  </a:lnTo>
                  <a:lnTo>
                    <a:pt x="761" y="1298"/>
                  </a:lnTo>
                  <a:lnTo>
                    <a:pt x="750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2" y="1348"/>
                  </a:lnTo>
                  <a:lnTo>
                    <a:pt x="697" y="1358"/>
                  </a:lnTo>
                  <a:lnTo>
                    <a:pt x="682" y="1369"/>
                  </a:lnTo>
                  <a:lnTo>
                    <a:pt x="666" y="1377"/>
                  </a:lnTo>
                  <a:lnTo>
                    <a:pt x="649" y="1385"/>
                  </a:lnTo>
                  <a:lnTo>
                    <a:pt x="633" y="1393"/>
                  </a:lnTo>
                  <a:lnTo>
                    <a:pt x="615" y="1401"/>
                  </a:lnTo>
                  <a:lnTo>
                    <a:pt x="598" y="1407"/>
                  </a:lnTo>
                  <a:lnTo>
                    <a:pt x="579" y="1412"/>
                  </a:lnTo>
                  <a:lnTo>
                    <a:pt x="560" y="1416"/>
                  </a:lnTo>
                  <a:lnTo>
                    <a:pt x="541" y="1420"/>
                  </a:lnTo>
                  <a:lnTo>
                    <a:pt x="521" y="1424"/>
                  </a:lnTo>
                  <a:lnTo>
                    <a:pt x="500" y="1427"/>
                  </a:lnTo>
                  <a:lnTo>
                    <a:pt x="480" y="1429"/>
                  </a:lnTo>
                  <a:lnTo>
                    <a:pt x="459" y="1430"/>
                  </a:lnTo>
                  <a:lnTo>
                    <a:pt x="437" y="1430"/>
                  </a:lnTo>
                  <a:lnTo>
                    <a:pt x="413" y="1430"/>
                  </a:lnTo>
                  <a:lnTo>
                    <a:pt x="392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8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1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200" y="1372"/>
                  </a:lnTo>
                  <a:lnTo>
                    <a:pt x="184" y="1362"/>
                  </a:lnTo>
                  <a:lnTo>
                    <a:pt x="169" y="1351"/>
                  </a:lnTo>
                  <a:lnTo>
                    <a:pt x="154" y="1340"/>
                  </a:lnTo>
                  <a:lnTo>
                    <a:pt x="141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80" y="1257"/>
                  </a:lnTo>
                  <a:lnTo>
                    <a:pt x="69" y="1242"/>
                  </a:lnTo>
                  <a:lnTo>
                    <a:pt x="60" y="1224"/>
                  </a:lnTo>
                  <a:lnTo>
                    <a:pt x="51" y="1208"/>
                  </a:lnTo>
                  <a:lnTo>
                    <a:pt x="42" y="1189"/>
                  </a:lnTo>
                  <a:lnTo>
                    <a:pt x="34" y="1170"/>
                  </a:lnTo>
                  <a:lnTo>
                    <a:pt x="27" y="1152"/>
                  </a:lnTo>
                  <a:lnTo>
                    <a:pt x="21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1" y="976"/>
                  </a:lnTo>
                  <a:lnTo>
                    <a:pt x="254" y="998"/>
                  </a:lnTo>
                  <a:lnTo>
                    <a:pt x="258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4" y="1096"/>
                  </a:lnTo>
                  <a:lnTo>
                    <a:pt x="292" y="1113"/>
                  </a:lnTo>
                  <a:lnTo>
                    <a:pt x="302" y="1129"/>
                  </a:lnTo>
                  <a:lnTo>
                    <a:pt x="314" y="1143"/>
                  </a:lnTo>
                  <a:lnTo>
                    <a:pt x="327" y="1156"/>
                  </a:lnTo>
                  <a:lnTo>
                    <a:pt x="333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5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8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9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3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40" y="1155"/>
                  </a:lnTo>
                  <a:lnTo>
                    <a:pt x="546" y="1145"/>
                  </a:lnTo>
                  <a:lnTo>
                    <a:pt x="552" y="1136"/>
                  </a:lnTo>
                  <a:lnTo>
                    <a:pt x="557" y="1125"/>
                  </a:lnTo>
                  <a:lnTo>
                    <a:pt x="561" y="1113"/>
                  </a:lnTo>
                  <a:lnTo>
                    <a:pt x="565" y="1101"/>
                  </a:lnTo>
                  <a:lnTo>
                    <a:pt x="567" y="1087"/>
                  </a:lnTo>
                  <a:lnTo>
                    <a:pt x="568" y="1074"/>
                  </a:lnTo>
                  <a:lnTo>
                    <a:pt x="566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4" y="916"/>
                  </a:lnTo>
                  <a:lnTo>
                    <a:pt x="464" y="898"/>
                  </a:lnTo>
                  <a:lnTo>
                    <a:pt x="442" y="881"/>
                  </a:lnTo>
                  <a:lnTo>
                    <a:pt x="421" y="863"/>
                  </a:lnTo>
                  <a:lnTo>
                    <a:pt x="398" y="846"/>
                  </a:lnTo>
                  <a:lnTo>
                    <a:pt x="349" y="810"/>
                  </a:lnTo>
                  <a:lnTo>
                    <a:pt x="298" y="773"/>
                  </a:lnTo>
                  <a:lnTo>
                    <a:pt x="273" y="754"/>
                  </a:lnTo>
                  <a:lnTo>
                    <a:pt x="249" y="736"/>
                  </a:lnTo>
                  <a:lnTo>
                    <a:pt x="224" y="716"/>
                  </a:lnTo>
                  <a:lnTo>
                    <a:pt x="200" y="695"/>
                  </a:lnTo>
                  <a:lnTo>
                    <a:pt x="177" y="673"/>
                  </a:lnTo>
                  <a:lnTo>
                    <a:pt x="154" y="651"/>
                  </a:lnTo>
                  <a:lnTo>
                    <a:pt x="134" y="629"/>
                  </a:lnTo>
                  <a:lnTo>
                    <a:pt x="114" y="605"/>
                  </a:lnTo>
                  <a:lnTo>
                    <a:pt x="96" y="580"/>
                  </a:lnTo>
                  <a:lnTo>
                    <a:pt x="80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4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8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6" y="187"/>
                  </a:lnTo>
                  <a:lnTo>
                    <a:pt x="85" y="172"/>
                  </a:lnTo>
                  <a:lnTo>
                    <a:pt x="95" y="157"/>
                  </a:lnTo>
                  <a:lnTo>
                    <a:pt x="106" y="142"/>
                  </a:lnTo>
                  <a:lnTo>
                    <a:pt x="117" y="129"/>
                  </a:lnTo>
                  <a:lnTo>
                    <a:pt x="128" y="115"/>
                  </a:lnTo>
                  <a:lnTo>
                    <a:pt x="142" y="103"/>
                  </a:lnTo>
                  <a:lnTo>
                    <a:pt x="154" y="91"/>
                  </a:lnTo>
                  <a:lnTo>
                    <a:pt x="169" y="80"/>
                  </a:lnTo>
                  <a:lnTo>
                    <a:pt x="183" y="69"/>
                  </a:lnTo>
                  <a:lnTo>
                    <a:pt x="198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1" y="21"/>
                  </a:lnTo>
                  <a:lnTo>
                    <a:pt x="298" y="15"/>
                  </a:lnTo>
                  <a:lnTo>
                    <a:pt x="317" y="11"/>
                  </a:lnTo>
                  <a:lnTo>
                    <a:pt x="336" y="7"/>
                  </a:lnTo>
                  <a:lnTo>
                    <a:pt x="354" y="4"/>
                  </a:lnTo>
                  <a:lnTo>
                    <a:pt x="374" y="2"/>
                  </a:lnTo>
                  <a:lnTo>
                    <a:pt x="394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4" y="11"/>
                  </a:lnTo>
                  <a:lnTo>
                    <a:pt x="532" y="15"/>
                  </a:lnTo>
                  <a:lnTo>
                    <a:pt x="550" y="21"/>
                  </a:lnTo>
                  <a:lnTo>
                    <a:pt x="569" y="27"/>
                  </a:lnTo>
                  <a:lnTo>
                    <a:pt x="585" y="34"/>
                  </a:lnTo>
                  <a:lnTo>
                    <a:pt x="602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4" y="115"/>
                  </a:lnTo>
                  <a:lnTo>
                    <a:pt x="718" y="129"/>
                  </a:lnTo>
                  <a:lnTo>
                    <a:pt x="729" y="142"/>
                  </a:lnTo>
                  <a:lnTo>
                    <a:pt x="741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2" y="202"/>
                  </a:lnTo>
                  <a:lnTo>
                    <a:pt x="781" y="219"/>
                  </a:lnTo>
                  <a:lnTo>
                    <a:pt x="789" y="235"/>
                  </a:lnTo>
                  <a:lnTo>
                    <a:pt x="798" y="253"/>
                  </a:lnTo>
                  <a:lnTo>
                    <a:pt x="805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9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932" y="211"/>
              <a:ext cx="126" cy="264"/>
            </a:xfrm>
            <a:custGeom>
              <a:avLst/>
              <a:gdLst>
                <a:gd name="T0" fmla="*/ 0 w 885"/>
                <a:gd name="T1" fmla="*/ 1849 h 1849"/>
                <a:gd name="T2" fmla="*/ 0 w 885"/>
                <a:gd name="T3" fmla="*/ 0 h 1849"/>
                <a:gd name="T4" fmla="*/ 885 w 885"/>
                <a:gd name="T5" fmla="*/ 0 h 1849"/>
                <a:gd name="T6" fmla="*/ 885 w 885"/>
                <a:gd name="T7" fmla="*/ 276 h 1849"/>
                <a:gd name="T8" fmla="*/ 317 w 885"/>
                <a:gd name="T9" fmla="*/ 276 h 1849"/>
                <a:gd name="T10" fmla="*/ 317 w 885"/>
                <a:gd name="T11" fmla="*/ 753 h 1849"/>
                <a:gd name="T12" fmla="*/ 742 w 885"/>
                <a:gd name="T13" fmla="*/ 753 h 1849"/>
                <a:gd name="T14" fmla="*/ 742 w 885"/>
                <a:gd name="T15" fmla="*/ 1029 h 1849"/>
                <a:gd name="T16" fmla="*/ 317 w 885"/>
                <a:gd name="T17" fmla="*/ 1029 h 1849"/>
                <a:gd name="T18" fmla="*/ 317 w 885"/>
                <a:gd name="T19" fmla="*/ 1849 h 1849"/>
                <a:gd name="T20" fmla="*/ 0 w 885"/>
                <a:gd name="T21" fmla="*/ 1849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5" h="1849">
                  <a:moveTo>
                    <a:pt x="0" y="1849"/>
                  </a:moveTo>
                  <a:lnTo>
                    <a:pt x="0" y="0"/>
                  </a:lnTo>
                  <a:lnTo>
                    <a:pt x="885" y="0"/>
                  </a:lnTo>
                  <a:lnTo>
                    <a:pt x="885" y="276"/>
                  </a:lnTo>
                  <a:lnTo>
                    <a:pt x="317" y="276"/>
                  </a:lnTo>
                  <a:lnTo>
                    <a:pt x="317" y="753"/>
                  </a:lnTo>
                  <a:lnTo>
                    <a:pt x="742" y="753"/>
                  </a:lnTo>
                  <a:lnTo>
                    <a:pt x="742" y="1029"/>
                  </a:lnTo>
                  <a:lnTo>
                    <a:pt x="317" y="1029"/>
                  </a:lnTo>
                  <a:lnTo>
                    <a:pt x="317" y="1849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1063" y="278"/>
              <a:ext cx="123" cy="200"/>
            </a:xfrm>
            <a:custGeom>
              <a:avLst/>
              <a:gdLst>
                <a:gd name="T0" fmla="*/ 859 w 859"/>
                <a:gd name="T1" fmla="*/ 1378 h 1404"/>
                <a:gd name="T2" fmla="*/ 589 w 859"/>
                <a:gd name="T3" fmla="*/ 1240 h 1404"/>
                <a:gd name="T4" fmla="*/ 507 w 859"/>
                <a:gd name="T5" fmla="*/ 1308 h 1404"/>
                <a:gd name="T6" fmla="*/ 469 w 859"/>
                <a:gd name="T7" fmla="*/ 1337 h 1404"/>
                <a:gd name="T8" fmla="*/ 431 w 859"/>
                <a:gd name="T9" fmla="*/ 1360 h 1404"/>
                <a:gd name="T10" fmla="*/ 392 w 859"/>
                <a:gd name="T11" fmla="*/ 1379 h 1404"/>
                <a:gd name="T12" fmla="*/ 348 w 859"/>
                <a:gd name="T13" fmla="*/ 1392 h 1404"/>
                <a:gd name="T14" fmla="*/ 298 w 859"/>
                <a:gd name="T15" fmla="*/ 1401 h 1404"/>
                <a:gd name="T16" fmla="*/ 240 w 859"/>
                <a:gd name="T17" fmla="*/ 1404 h 1404"/>
                <a:gd name="T18" fmla="*/ 213 w 859"/>
                <a:gd name="T19" fmla="*/ 1403 h 1404"/>
                <a:gd name="T20" fmla="*/ 187 w 859"/>
                <a:gd name="T21" fmla="*/ 1399 h 1404"/>
                <a:gd name="T22" fmla="*/ 162 w 859"/>
                <a:gd name="T23" fmla="*/ 1392 h 1404"/>
                <a:gd name="T24" fmla="*/ 139 w 859"/>
                <a:gd name="T25" fmla="*/ 1384 h 1404"/>
                <a:gd name="T26" fmla="*/ 117 w 859"/>
                <a:gd name="T27" fmla="*/ 1373 h 1404"/>
                <a:gd name="T28" fmla="*/ 98 w 859"/>
                <a:gd name="T29" fmla="*/ 1359 h 1404"/>
                <a:gd name="T30" fmla="*/ 80 w 859"/>
                <a:gd name="T31" fmla="*/ 1344 h 1404"/>
                <a:gd name="T32" fmla="*/ 63 w 859"/>
                <a:gd name="T33" fmla="*/ 1326 h 1404"/>
                <a:gd name="T34" fmla="*/ 49 w 859"/>
                <a:gd name="T35" fmla="*/ 1306 h 1404"/>
                <a:gd name="T36" fmla="*/ 36 w 859"/>
                <a:gd name="T37" fmla="*/ 1284 h 1404"/>
                <a:gd name="T38" fmla="*/ 25 w 859"/>
                <a:gd name="T39" fmla="*/ 1261 h 1404"/>
                <a:gd name="T40" fmla="*/ 17 w 859"/>
                <a:gd name="T41" fmla="*/ 1236 h 1404"/>
                <a:gd name="T42" fmla="*/ 9 w 859"/>
                <a:gd name="T43" fmla="*/ 1208 h 1404"/>
                <a:gd name="T44" fmla="*/ 4 w 859"/>
                <a:gd name="T45" fmla="*/ 1179 h 1404"/>
                <a:gd name="T46" fmla="*/ 1 w 859"/>
                <a:gd name="T47" fmla="*/ 1147 h 1404"/>
                <a:gd name="T48" fmla="*/ 0 w 859"/>
                <a:gd name="T49" fmla="*/ 1114 h 1404"/>
                <a:gd name="T50" fmla="*/ 286 w 859"/>
                <a:gd name="T51" fmla="*/ 0 h 1404"/>
                <a:gd name="T52" fmla="*/ 287 w 859"/>
                <a:gd name="T53" fmla="*/ 1081 h 1404"/>
                <a:gd name="T54" fmla="*/ 290 w 859"/>
                <a:gd name="T55" fmla="*/ 1103 h 1404"/>
                <a:gd name="T56" fmla="*/ 297 w 859"/>
                <a:gd name="T57" fmla="*/ 1123 h 1404"/>
                <a:gd name="T58" fmla="*/ 308 w 859"/>
                <a:gd name="T59" fmla="*/ 1138 h 1404"/>
                <a:gd name="T60" fmla="*/ 321 w 859"/>
                <a:gd name="T61" fmla="*/ 1150 h 1404"/>
                <a:gd name="T62" fmla="*/ 338 w 859"/>
                <a:gd name="T63" fmla="*/ 1159 h 1404"/>
                <a:gd name="T64" fmla="*/ 357 w 859"/>
                <a:gd name="T65" fmla="*/ 1165 h 1404"/>
                <a:gd name="T66" fmla="*/ 377 w 859"/>
                <a:gd name="T67" fmla="*/ 1168 h 1404"/>
                <a:gd name="T68" fmla="*/ 400 w 859"/>
                <a:gd name="T69" fmla="*/ 1168 h 1404"/>
                <a:gd name="T70" fmla="*/ 423 w 859"/>
                <a:gd name="T71" fmla="*/ 1164 h 1404"/>
                <a:gd name="T72" fmla="*/ 446 w 859"/>
                <a:gd name="T73" fmla="*/ 1158 h 1404"/>
                <a:gd name="T74" fmla="*/ 467 w 859"/>
                <a:gd name="T75" fmla="*/ 1148 h 1404"/>
                <a:gd name="T76" fmla="*/ 502 w 859"/>
                <a:gd name="T77" fmla="*/ 1130 h 1404"/>
                <a:gd name="T78" fmla="*/ 548 w 859"/>
                <a:gd name="T79" fmla="*/ 1099 h 1404"/>
                <a:gd name="T80" fmla="*/ 573 w 859"/>
                <a:gd name="T8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9" h="1404">
                  <a:moveTo>
                    <a:pt x="859" y="0"/>
                  </a:moveTo>
                  <a:lnTo>
                    <a:pt x="859" y="1378"/>
                  </a:lnTo>
                  <a:lnTo>
                    <a:pt x="589" y="1378"/>
                  </a:lnTo>
                  <a:lnTo>
                    <a:pt x="589" y="1240"/>
                  </a:lnTo>
                  <a:lnTo>
                    <a:pt x="545" y="1276"/>
                  </a:lnTo>
                  <a:lnTo>
                    <a:pt x="507" y="1308"/>
                  </a:lnTo>
                  <a:lnTo>
                    <a:pt x="488" y="1324"/>
                  </a:lnTo>
                  <a:lnTo>
                    <a:pt x="469" y="1337"/>
                  </a:lnTo>
                  <a:lnTo>
                    <a:pt x="451" y="1349"/>
                  </a:lnTo>
                  <a:lnTo>
                    <a:pt x="431" y="1360"/>
                  </a:lnTo>
                  <a:lnTo>
                    <a:pt x="412" y="1371"/>
                  </a:lnTo>
                  <a:lnTo>
                    <a:pt x="392" y="1379"/>
                  </a:lnTo>
                  <a:lnTo>
                    <a:pt x="370" y="1386"/>
                  </a:lnTo>
                  <a:lnTo>
                    <a:pt x="348" y="1392"/>
                  </a:lnTo>
                  <a:lnTo>
                    <a:pt x="323" y="1398"/>
                  </a:lnTo>
                  <a:lnTo>
                    <a:pt x="298" y="1401"/>
                  </a:lnTo>
                  <a:lnTo>
                    <a:pt x="271" y="1403"/>
                  </a:lnTo>
                  <a:lnTo>
                    <a:pt x="240" y="1404"/>
                  </a:lnTo>
                  <a:lnTo>
                    <a:pt x="226" y="1404"/>
                  </a:lnTo>
                  <a:lnTo>
                    <a:pt x="213" y="1403"/>
                  </a:lnTo>
                  <a:lnTo>
                    <a:pt x="199" y="1401"/>
                  </a:lnTo>
                  <a:lnTo>
                    <a:pt x="187" y="1399"/>
                  </a:lnTo>
                  <a:lnTo>
                    <a:pt x="174" y="1396"/>
                  </a:lnTo>
                  <a:lnTo>
                    <a:pt x="162" y="1392"/>
                  </a:lnTo>
                  <a:lnTo>
                    <a:pt x="150" y="1388"/>
                  </a:lnTo>
                  <a:lnTo>
                    <a:pt x="139" y="1384"/>
                  </a:lnTo>
                  <a:lnTo>
                    <a:pt x="129" y="1379"/>
                  </a:lnTo>
                  <a:lnTo>
                    <a:pt x="117" y="1373"/>
                  </a:lnTo>
                  <a:lnTo>
                    <a:pt x="108" y="1366"/>
                  </a:lnTo>
                  <a:lnTo>
                    <a:pt x="98" y="1359"/>
                  </a:lnTo>
                  <a:lnTo>
                    <a:pt x="88" y="1352"/>
                  </a:lnTo>
                  <a:lnTo>
                    <a:pt x="80" y="1344"/>
                  </a:lnTo>
                  <a:lnTo>
                    <a:pt x="72" y="1335"/>
                  </a:lnTo>
                  <a:lnTo>
                    <a:pt x="63" y="1326"/>
                  </a:lnTo>
                  <a:lnTo>
                    <a:pt x="56" y="1317"/>
                  </a:lnTo>
                  <a:lnTo>
                    <a:pt x="49" y="1306"/>
                  </a:lnTo>
                  <a:lnTo>
                    <a:pt x="43" y="1296"/>
                  </a:lnTo>
                  <a:lnTo>
                    <a:pt x="36" y="1284"/>
                  </a:lnTo>
                  <a:lnTo>
                    <a:pt x="30" y="1273"/>
                  </a:lnTo>
                  <a:lnTo>
                    <a:pt x="25" y="1261"/>
                  </a:lnTo>
                  <a:lnTo>
                    <a:pt x="21" y="1248"/>
                  </a:lnTo>
                  <a:lnTo>
                    <a:pt x="17" y="1236"/>
                  </a:lnTo>
                  <a:lnTo>
                    <a:pt x="13" y="1222"/>
                  </a:lnTo>
                  <a:lnTo>
                    <a:pt x="9" y="1208"/>
                  </a:lnTo>
                  <a:lnTo>
                    <a:pt x="6" y="1193"/>
                  </a:lnTo>
                  <a:lnTo>
                    <a:pt x="4" y="1179"/>
                  </a:lnTo>
                  <a:lnTo>
                    <a:pt x="2" y="1163"/>
                  </a:lnTo>
                  <a:lnTo>
                    <a:pt x="1" y="1147"/>
                  </a:lnTo>
                  <a:lnTo>
                    <a:pt x="0" y="1131"/>
                  </a:lnTo>
                  <a:lnTo>
                    <a:pt x="0" y="1114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1069"/>
                  </a:lnTo>
                  <a:lnTo>
                    <a:pt x="287" y="1081"/>
                  </a:lnTo>
                  <a:lnTo>
                    <a:pt x="288" y="1092"/>
                  </a:lnTo>
                  <a:lnTo>
                    <a:pt x="290" y="1103"/>
                  </a:lnTo>
                  <a:lnTo>
                    <a:pt x="293" y="1113"/>
                  </a:lnTo>
                  <a:lnTo>
                    <a:pt x="297" y="1123"/>
                  </a:lnTo>
                  <a:lnTo>
                    <a:pt x="303" y="1130"/>
                  </a:lnTo>
                  <a:lnTo>
                    <a:pt x="308" y="1138"/>
                  </a:lnTo>
                  <a:lnTo>
                    <a:pt x="314" y="1144"/>
                  </a:lnTo>
                  <a:lnTo>
                    <a:pt x="321" y="1150"/>
                  </a:lnTo>
                  <a:lnTo>
                    <a:pt x="330" y="1155"/>
                  </a:lnTo>
                  <a:lnTo>
                    <a:pt x="338" y="1159"/>
                  </a:lnTo>
                  <a:lnTo>
                    <a:pt x="347" y="1162"/>
                  </a:lnTo>
                  <a:lnTo>
                    <a:pt x="357" y="1165"/>
                  </a:lnTo>
                  <a:lnTo>
                    <a:pt x="367" y="1167"/>
                  </a:lnTo>
                  <a:lnTo>
                    <a:pt x="377" y="1168"/>
                  </a:lnTo>
                  <a:lnTo>
                    <a:pt x="389" y="1168"/>
                  </a:lnTo>
                  <a:lnTo>
                    <a:pt x="400" y="1168"/>
                  </a:lnTo>
                  <a:lnTo>
                    <a:pt x="411" y="1166"/>
                  </a:lnTo>
                  <a:lnTo>
                    <a:pt x="423" y="1164"/>
                  </a:lnTo>
                  <a:lnTo>
                    <a:pt x="434" y="1161"/>
                  </a:lnTo>
                  <a:lnTo>
                    <a:pt x="446" y="1158"/>
                  </a:lnTo>
                  <a:lnTo>
                    <a:pt x="456" y="1154"/>
                  </a:lnTo>
                  <a:lnTo>
                    <a:pt x="467" y="1148"/>
                  </a:lnTo>
                  <a:lnTo>
                    <a:pt x="479" y="1143"/>
                  </a:lnTo>
                  <a:lnTo>
                    <a:pt x="502" y="1130"/>
                  </a:lnTo>
                  <a:lnTo>
                    <a:pt x="524" y="1115"/>
                  </a:lnTo>
                  <a:lnTo>
                    <a:pt x="548" y="1099"/>
                  </a:lnTo>
                  <a:lnTo>
                    <a:pt x="573" y="1081"/>
                  </a:lnTo>
                  <a:lnTo>
                    <a:pt x="573" y="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217" y="274"/>
              <a:ext cx="94" cy="201"/>
            </a:xfrm>
            <a:custGeom>
              <a:avLst/>
              <a:gdLst>
                <a:gd name="T0" fmla="*/ 0 w 662"/>
                <a:gd name="T1" fmla="*/ 1404 h 1404"/>
                <a:gd name="T2" fmla="*/ 0 w 662"/>
                <a:gd name="T3" fmla="*/ 26 h 1404"/>
                <a:gd name="T4" fmla="*/ 274 w 662"/>
                <a:gd name="T5" fmla="*/ 26 h 1404"/>
                <a:gd name="T6" fmla="*/ 274 w 662"/>
                <a:gd name="T7" fmla="*/ 188 h 1404"/>
                <a:gd name="T8" fmla="*/ 279 w 662"/>
                <a:gd name="T9" fmla="*/ 188 h 1404"/>
                <a:gd name="T10" fmla="*/ 293 w 662"/>
                <a:gd name="T11" fmla="*/ 166 h 1404"/>
                <a:gd name="T12" fmla="*/ 307 w 662"/>
                <a:gd name="T13" fmla="*/ 145 h 1404"/>
                <a:gd name="T14" fmla="*/ 323 w 662"/>
                <a:gd name="T15" fmla="*/ 126 h 1404"/>
                <a:gd name="T16" fmla="*/ 339 w 662"/>
                <a:gd name="T17" fmla="*/ 108 h 1404"/>
                <a:gd name="T18" fmla="*/ 358 w 662"/>
                <a:gd name="T19" fmla="*/ 91 h 1404"/>
                <a:gd name="T20" fmla="*/ 377 w 662"/>
                <a:gd name="T21" fmla="*/ 77 h 1404"/>
                <a:gd name="T22" fmla="*/ 396 w 662"/>
                <a:gd name="T23" fmla="*/ 62 h 1404"/>
                <a:gd name="T24" fmla="*/ 416 w 662"/>
                <a:gd name="T25" fmla="*/ 50 h 1404"/>
                <a:gd name="T26" fmla="*/ 438 w 662"/>
                <a:gd name="T27" fmla="*/ 38 h 1404"/>
                <a:gd name="T28" fmla="*/ 459 w 662"/>
                <a:gd name="T29" fmla="*/ 28 h 1404"/>
                <a:gd name="T30" fmla="*/ 482 w 662"/>
                <a:gd name="T31" fmla="*/ 20 h 1404"/>
                <a:gd name="T32" fmla="*/ 505 w 662"/>
                <a:gd name="T33" fmla="*/ 12 h 1404"/>
                <a:gd name="T34" fmla="*/ 529 w 662"/>
                <a:gd name="T35" fmla="*/ 7 h 1404"/>
                <a:gd name="T36" fmla="*/ 554 w 662"/>
                <a:gd name="T37" fmla="*/ 3 h 1404"/>
                <a:gd name="T38" fmla="*/ 579 w 662"/>
                <a:gd name="T39" fmla="*/ 1 h 1404"/>
                <a:gd name="T40" fmla="*/ 603 w 662"/>
                <a:gd name="T41" fmla="*/ 0 h 1404"/>
                <a:gd name="T42" fmla="*/ 662 w 662"/>
                <a:gd name="T43" fmla="*/ 0 h 1404"/>
                <a:gd name="T44" fmla="*/ 662 w 662"/>
                <a:gd name="T45" fmla="*/ 300 h 1404"/>
                <a:gd name="T46" fmla="*/ 644 w 662"/>
                <a:gd name="T47" fmla="*/ 295 h 1404"/>
                <a:gd name="T48" fmla="*/ 624 w 662"/>
                <a:gd name="T49" fmla="*/ 290 h 1404"/>
                <a:gd name="T50" fmla="*/ 604 w 662"/>
                <a:gd name="T51" fmla="*/ 285 h 1404"/>
                <a:gd name="T52" fmla="*/ 583 w 662"/>
                <a:gd name="T53" fmla="*/ 281 h 1404"/>
                <a:gd name="T54" fmla="*/ 560 w 662"/>
                <a:gd name="T55" fmla="*/ 277 h 1404"/>
                <a:gd name="T56" fmla="*/ 536 w 662"/>
                <a:gd name="T57" fmla="*/ 275 h 1404"/>
                <a:gd name="T58" fmla="*/ 508 w 662"/>
                <a:gd name="T59" fmla="*/ 273 h 1404"/>
                <a:gd name="T60" fmla="*/ 478 w 662"/>
                <a:gd name="T61" fmla="*/ 272 h 1404"/>
                <a:gd name="T62" fmla="*/ 460 w 662"/>
                <a:gd name="T63" fmla="*/ 273 h 1404"/>
                <a:gd name="T64" fmla="*/ 442 w 662"/>
                <a:gd name="T65" fmla="*/ 275 h 1404"/>
                <a:gd name="T66" fmla="*/ 424 w 662"/>
                <a:gd name="T67" fmla="*/ 278 h 1404"/>
                <a:gd name="T68" fmla="*/ 408 w 662"/>
                <a:gd name="T69" fmla="*/ 283 h 1404"/>
                <a:gd name="T70" fmla="*/ 391 w 662"/>
                <a:gd name="T71" fmla="*/ 289 h 1404"/>
                <a:gd name="T72" fmla="*/ 375 w 662"/>
                <a:gd name="T73" fmla="*/ 298 h 1404"/>
                <a:gd name="T74" fmla="*/ 360 w 662"/>
                <a:gd name="T75" fmla="*/ 307 h 1404"/>
                <a:gd name="T76" fmla="*/ 346 w 662"/>
                <a:gd name="T77" fmla="*/ 317 h 1404"/>
                <a:gd name="T78" fmla="*/ 333 w 662"/>
                <a:gd name="T79" fmla="*/ 330 h 1404"/>
                <a:gd name="T80" fmla="*/ 322 w 662"/>
                <a:gd name="T81" fmla="*/ 343 h 1404"/>
                <a:gd name="T82" fmla="*/ 311 w 662"/>
                <a:gd name="T83" fmla="*/ 359 h 1404"/>
                <a:gd name="T84" fmla="*/ 303 w 662"/>
                <a:gd name="T85" fmla="*/ 375 h 1404"/>
                <a:gd name="T86" fmla="*/ 299 w 662"/>
                <a:gd name="T87" fmla="*/ 385 h 1404"/>
                <a:gd name="T88" fmla="*/ 296 w 662"/>
                <a:gd name="T89" fmla="*/ 393 h 1404"/>
                <a:gd name="T90" fmla="*/ 293 w 662"/>
                <a:gd name="T91" fmla="*/ 404 h 1404"/>
                <a:gd name="T92" fmla="*/ 291 w 662"/>
                <a:gd name="T93" fmla="*/ 413 h 1404"/>
                <a:gd name="T94" fmla="*/ 288 w 662"/>
                <a:gd name="T95" fmla="*/ 423 h 1404"/>
                <a:gd name="T96" fmla="*/ 287 w 662"/>
                <a:gd name="T97" fmla="*/ 434 h 1404"/>
                <a:gd name="T98" fmla="*/ 286 w 662"/>
                <a:gd name="T99" fmla="*/ 445 h 1404"/>
                <a:gd name="T100" fmla="*/ 286 w 662"/>
                <a:gd name="T101" fmla="*/ 456 h 1404"/>
                <a:gd name="T102" fmla="*/ 286 w 662"/>
                <a:gd name="T103" fmla="*/ 1404 h 1404"/>
                <a:gd name="T104" fmla="*/ 0 w 662"/>
                <a:gd name="T105" fmla="*/ 140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62" h="1404">
                  <a:moveTo>
                    <a:pt x="0" y="1404"/>
                  </a:moveTo>
                  <a:lnTo>
                    <a:pt x="0" y="26"/>
                  </a:lnTo>
                  <a:lnTo>
                    <a:pt x="274" y="26"/>
                  </a:lnTo>
                  <a:lnTo>
                    <a:pt x="274" y="188"/>
                  </a:lnTo>
                  <a:lnTo>
                    <a:pt x="279" y="188"/>
                  </a:lnTo>
                  <a:lnTo>
                    <a:pt x="293" y="166"/>
                  </a:lnTo>
                  <a:lnTo>
                    <a:pt x="307" y="145"/>
                  </a:lnTo>
                  <a:lnTo>
                    <a:pt x="323" y="126"/>
                  </a:lnTo>
                  <a:lnTo>
                    <a:pt x="339" y="108"/>
                  </a:lnTo>
                  <a:lnTo>
                    <a:pt x="358" y="91"/>
                  </a:lnTo>
                  <a:lnTo>
                    <a:pt x="377" y="77"/>
                  </a:lnTo>
                  <a:lnTo>
                    <a:pt x="396" y="62"/>
                  </a:lnTo>
                  <a:lnTo>
                    <a:pt x="416" y="50"/>
                  </a:lnTo>
                  <a:lnTo>
                    <a:pt x="438" y="38"/>
                  </a:lnTo>
                  <a:lnTo>
                    <a:pt x="459" y="28"/>
                  </a:lnTo>
                  <a:lnTo>
                    <a:pt x="482" y="20"/>
                  </a:lnTo>
                  <a:lnTo>
                    <a:pt x="505" y="12"/>
                  </a:lnTo>
                  <a:lnTo>
                    <a:pt x="529" y="7"/>
                  </a:lnTo>
                  <a:lnTo>
                    <a:pt x="554" y="3"/>
                  </a:lnTo>
                  <a:lnTo>
                    <a:pt x="579" y="1"/>
                  </a:lnTo>
                  <a:lnTo>
                    <a:pt x="603" y="0"/>
                  </a:lnTo>
                  <a:lnTo>
                    <a:pt x="662" y="0"/>
                  </a:lnTo>
                  <a:lnTo>
                    <a:pt x="662" y="300"/>
                  </a:lnTo>
                  <a:lnTo>
                    <a:pt x="644" y="295"/>
                  </a:lnTo>
                  <a:lnTo>
                    <a:pt x="624" y="290"/>
                  </a:lnTo>
                  <a:lnTo>
                    <a:pt x="604" y="285"/>
                  </a:lnTo>
                  <a:lnTo>
                    <a:pt x="583" y="281"/>
                  </a:lnTo>
                  <a:lnTo>
                    <a:pt x="560" y="277"/>
                  </a:lnTo>
                  <a:lnTo>
                    <a:pt x="536" y="275"/>
                  </a:lnTo>
                  <a:lnTo>
                    <a:pt x="508" y="273"/>
                  </a:lnTo>
                  <a:lnTo>
                    <a:pt x="478" y="272"/>
                  </a:lnTo>
                  <a:lnTo>
                    <a:pt x="460" y="273"/>
                  </a:lnTo>
                  <a:lnTo>
                    <a:pt x="442" y="275"/>
                  </a:lnTo>
                  <a:lnTo>
                    <a:pt x="424" y="278"/>
                  </a:lnTo>
                  <a:lnTo>
                    <a:pt x="408" y="283"/>
                  </a:lnTo>
                  <a:lnTo>
                    <a:pt x="391" y="289"/>
                  </a:lnTo>
                  <a:lnTo>
                    <a:pt x="375" y="298"/>
                  </a:lnTo>
                  <a:lnTo>
                    <a:pt x="360" y="307"/>
                  </a:lnTo>
                  <a:lnTo>
                    <a:pt x="346" y="317"/>
                  </a:lnTo>
                  <a:lnTo>
                    <a:pt x="333" y="330"/>
                  </a:lnTo>
                  <a:lnTo>
                    <a:pt x="322" y="343"/>
                  </a:lnTo>
                  <a:lnTo>
                    <a:pt x="311" y="359"/>
                  </a:lnTo>
                  <a:lnTo>
                    <a:pt x="303" y="375"/>
                  </a:lnTo>
                  <a:lnTo>
                    <a:pt x="299" y="385"/>
                  </a:lnTo>
                  <a:lnTo>
                    <a:pt x="296" y="393"/>
                  </a:lnTo>
                  <a:lnTo>
                    <a:pt x="293" y="404"/>
                  </a:lnTo>
                  <a:lnTo>
                    <a:pt x="291" y="413"/>
                  </a:lnTo>
                  <a:lnTo>
                    <a:pt x="288" y="423"/>
                  </a:lnTo>
                  <a:lnTo>
                    <a:pt x="287" y="434"/>
                  </a:lnTo>
                  <a:lnTo>
                    <a:pt x="286" y="445"/>
                  </a:lnTo>
                  <a:lnTo>
                    <a:pt x="286" y="456"/>
                  </a:lnTo>
                  <a:lnTo>
                    <a:pt x="286" y="1404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1320" y="274"/>
              <a:ext cx="128" cy="204"/>
            </a:xfrm>
            <a:custGeom>
              <a:avLst/>
              <a:gdLst>
                <a:gd name="T0" fmla="*/ 600 w 890"/>
                <a:gd name="T1" fmla="*/ 406 h 1430"/>
                <a:gd name="T2" fmla="*/ 580 w 890"/>
                <a:gd name="T3" fmla="*/ 320 h 1430"/>
                <a:gd name="T4" fmla="*/ 551 w 890"/>
                <a:gd name="T5" fmla="*/ 276 h 1430"/>
                <a:gd name="T6" fmla="*/ 526 w 890"/>
                <a:gd name="T7" fmla="*/ 256 h 1430"/>
                <a:gd name="T8" fmla="*/ 480 w 890"/>
                <a:gd name="T9" fmla="*/ 240 h 1430"/>
                <a:gd name="T10" fmla="*/ 408 w 890"/>
                <a:gd name="T11" fmla="*/ 240 h 1430"/>
                <a:gd name="T12" fmla="*/ 362 w 890"/>
                <a:gd name="T13" fmla="*/ 256 h 1430"/>
                <a:gd name="T14" fmla="*/ 337 w 890"/>
                <a:gd name="T15" fmla="*/ 276 h 1430"/>
                <a:gd name="T16" fmla="*/ 309 w 890"/>
                <a:gd name="T17" fmla="*/ 320 h 1430"/>
                <a:gd name="T18" fmla="*/ 289 w 890"/>
                <a:gd name="T19" fmla="*/ 406 h 1430"/>
                <a:gd name="T20" fmla="*/ 603 w 890"/>
                <a:gd name="T21" fmla="*/ 533 h 1430"/>
                <a:gd name="T22" fmla="*/ 287 w 890"/>
                <a:gd name="T23" fmla="*/ 997 h 1430"/>
                <a:gd name="T24" fmla="*/ 302 w 890"/>
                <a:gd name="T25" fmla="*/ 1091 h 1430"/>
                <a:gd name="T26" fmla="*/ 332 w 890"/>
                <a:gd name="T27" fmla="*/ 1147 h 1430"/>
                <a:gd name="T28" fmla="*/ 356 w 890"/>
                <a:gd name="T29" fmla="*/ 1169 h 1430"/>
                <a:gd name="T30" fmla="*/ 391 w 890"/>
                <a:gd name="T31" fmla="*/ 1187 h 1430"/>
                <a:gd name="T32" fmla="*/ 463 w 890"/>
                <a:gd name="T33" fmla="*/ 1193 h 1430"/>
                <a:gd name="T34" fmla="*/ 520 w 890"/>
                <a:gd name="T35" fmla="*/ 1178 h 1430"/>
                <a:gd name="T36" fmla="*/ 546 w 890"/>
                <a:gd name="T37" fmla="*/ 1160 h 1430"/>
                <a:gd name="T38" fmla="*/ 572 w 890"/>
                <a:gd name="T39" fmla="*/ 1127 h 1430"/>
                <a:gd name="T40" fmla="*/ 596 w 890"/>
                <a:gd name="T41" fmla="*/ 1049 h 1430"/>
                <a:gd name="T42" fmla="*/ 603 w 890"/>
                <a:gd name="T43" fmla="*/ 938 h 1430"/>
                <a:gd name="T44" fmla="*/ 884 w 890"/>
                <a:gd name="T45" fmla="*/ 1018 h 1430"/>
                <a:gd name="T46" fmla="*/ 869 w 890"/>
                <a:gd name="T47" fmla="*/ 1115 h 1430"/>
                <a:gd name="T48" fmla="*/ 840 w 890"/>
                <a:gd name="T49" fmla="*/ 1202 h 1430"/>
                <a:gd name="T50" fmla="*/ 797 w 890"/>
                <a:gd name="T51" fmla="*/ 1277 h 1430"/>
                <a:gd name="T52" fmla="*/ 740 w 890"/>
                <a:gd name="T53" fmla="*/ 1338 h 1430"/>
                <a:gd name="T54" fmla="*/ 668 w 890"/>
                <a:gd name="T55" fmla="*/ 1385 h 1430"/>
                <a:gd name="T56" fmla="*/ 580 w 890"/>
                <a:gd name="T57" fmla="*/ 1415 h 1430"/>
                <a:gd name="T58" fmla="*/ 473 w 890"/>
                <a:gd name="T59" fmla="*/ 1430 h 1430"/>
                <a:gd name="T60" fmla="*/ 357 w 890"/>
                <a:gd name="T61" fmla="*/ 1425 h 1430"/>
                <a:gd name="T62" fmla="*/ 259 w 890"/>
                <a:gd name="T63" fmla="*/ 1401 h 1430"/>
                <a:gd name="T64" fmla="*/ 178 w 890"/>
                <a:gd name="T65" fmla="*/ 1360 h 1430"/>
                <a:gd name="T66" fmla="*/ 113 w 890"/>
                <a:gd name="T67" fmla="*/ 1303 h 1430"/>
                <a:gd name="T68" fmla="*/ 64 w 890"/>
                <a:gd name="T69" fmla="*/ 1233 h 1430"/>
                <a:gd name="T70" fmla="*/ 30 w 890"/>
                <a:gd name="T71" fmla="*/ 1149 h 1430"/>
                <a:gd name="T72" fmla="*/ 8 w 890"/>
                <a:gd name="T73" fmla="*/ 1052 h 1430"/>
                <a:gd name="T74" fmla="*/ 0 w 890"/>
                <a:gd name="T75" fmla="*/ 945 h 1430"/>
                <a:gd name="T76" fmla="*/ 1 w 890"/>
                <a:gd name="T77" fmla="*/ 457 h 1430"/>
                <a:gd name="T78" fmla="*/ 12 w 890"/>
                <a:gd name="T79" fmla="*/ 353 h 1430"/>
                <a:gd name="T80" fmla="*/ 37 w 890"/>
                <a:gd name="T81" fmla="*/ 259 h 1430"/>
                <a:gd name="T82" fmla="*/ 74 w 890"/>
                <a:gd name="T83" fmla="*/ 178 h 1430"/>
                <a:gd name="T84" fmla="*/ 127 w 890"/>
                <a:gd name="T85" fmla="*/ 111 h 1430"/>
                <a:gd name="T86" fmla="*/ 197 w 890"/>
                <a:gd name="T87" fmla="*/ 58 h 1430"/>
                <a:gd name="T88" fmla="*/ 281 w 890"/>
                <a:gd name="T89" fmla="*/ 22 h 1430"/>
                <a:gd name="T90" fmla="*/ 385 w 890"/>
                <a:gd name="T91" fmla="*/ 3 h 1430"/>
                <a:gd name="T92" fmla="*/ 503 w 890"/>
                <a:gd name="T93" fmla="*/ 3 h 1430"/>
                <a:gd name="T94" fmla="*/ 607 w 890"/>
                <a:gd name="T95" fmla="*/ 22 h 1430"/>
                <a:gd name="T96" fmla="*/ 693 w 890"/>
                <a:gd name="T97" fmla="*/ 58 h 1430"/>
                <a:gd name="T98" fmla="*/ 761 w 890"/>
                <a:gd name="T99" fmla="*/ 111 h 1430"/>
                <a:gd name="T100" fmla="*/ 814 w 890"/>
                <a:gd name="T101" fmla="*/ 178 h 1430"/>
                <a:gd name="T102" fmla="*/ 852 w 890"/>
                <a:gd name="T103" fmla="*/ 259 h 1430"/>
                <a:gd name="T104" fmla="*/ 876 w 890"/>
                <a:gd name="T105" fmla="*/ 353 h 1430"/>
                <a:gd name="T106" fmla="*/ 888 w 890"/>
                <a:gd name="T107" fmla="*/ 45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0" h="1430">
                  <a:moveTo>
                    <a:pt x="603" y="533"/>
                  </a:moveTo>
                  <a:lnTo>
                    <a:pt x="603" y="462"/>
                  </a:lnTo>
                  <a:lnTo>
                    <a:pt x="602" y="433"/>
                  </a:lnTo>
                  <a:lnTo>
                    <a:pt x="600" y="406"/>
                  </a:lnTo>
                  <a:lnTo>
                    <a:pt x="596" y="382"/>
                  </a:lnTo>
                  <a:lnTo>
                    <a:pt x="592" y="359"/>
                  </a:lnTo>
                  <a:lnTo>
                    <a:pt x="586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1" y="289"/>
                  </a:lnTo>
                  <a:lnTo>
                    <a:pt x="556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0" y="240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40"/>
                  </a:lnTo>
                  <a:lnTo>
                    <a:pt x="391" y="243"/>
                  </a:lnTo>
                  <a:lnTo>
                    <a:pt x="377" y="249"/>
                  </a:lnTo>
                  <a:lnTo>
                    <a:pt x="370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533"/>
                  </a:lnTo>
                  <a:lnTo>
                    <a:pt x="603" y="533"/>
                  </a:lnTo>
                  <a:close/>
                  <a:moveTo>
                    <a:pt x="890" y="769"/>
                  </a:moveTo>
                  <a:lnTo>
                    <a:pt x="286" y="769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70" y="1178"/>
                  </a:lnTo>
                  <a:lnTo>
                    <a:pt x="377" y="1182"/>
                  </a:lnTo>
                  <a:lnTo>
                    <a:pt x="391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6" y="1147"/>
                  </a:lnTo>
                  <a:lnTo>
                    <a:pt x="561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6" y="1091"/>
                  </a:lnTo>
                  <a:lnTo>
                    <a:pt x="592" y="1071"/>
                  </a:lnTo>
                  <a:lnTo>
                    <a:pt x="596" y="1049"/>
                  </a:lnTo>
                  <a:lnTo>
                    <a:pt x="600" y="1024"/>
                  </a:lnTo>
                  <a:lnTo>
                    <a:pt x="602" y="997"/>
                  </a:lnTo>
                  <a:lnTo>
                    <a:pt x="603" y="969"/>
                  </a:lnTo>
                  <a:lnTo>
                    <a:pt x="603" y="938"/>
                  </a:lnTo>
                  <a:lnTo>
                    <a:pt x="890" y="938"/>
                  </a:lnTo>
                  <a:lnTo>
                    <a:pt x="889" y="965"/>
                  </a:lnTo>
                  <a:lnTo>
                    <a:pt x="887" y="992"/>
                  </a:lnTo>
                  <a:lnTo>
                    <a:pt x="884" y="1018"/>
                  </a:lnTo>
                  <a:lnTo>
                    <a:pt x="881" y="1043"/>
                  </a:lnTo>
                  <a:lnTo>
                    <a:pt x="878" y="1068"/>
                  </a:lnTo>
                  <a:lnTo>
                    <a:pt x="874" y="1091"/>
                  </a:lnTo>
                  <a:lnTo>
                    <a:pt x="869" y="1115"/>
                  </a:lnTo>
                  <a:lnTo>
                    <a:pt x="863" y="1138"/>
                  </a:lnTo>
                  <a:lnTo>
                    <a:pt x="855" y="1160"/>
                  </a:lnTo>
                  <a:lnTo>
                    <a:pt x="848" y="1182"/>
                  </a:lnTo>
                  <a:lnTo>
                    <a:pt x="840" y="1202"/>
                  </a:lnTo>
                  <a:lnTo>
                    <a:pt x="831" y="1222"/>
                  </a:lnTo>
                  <a:lnTo>
                    <a:pt x="820" y="1241"/>
                  </a:lnTo>
                  <a:lnTo>
                    <a:pt x="809" y="1260"/>
                  </a:lnTo>
                  <a:lnTo>
                    <a:pt x="797" y="1277"/>
                  </a:lnTo>
                  <a:lnTo>
                    <a:pt x="785" y="1294"/>
                  </a:lnTo>
                  <a:lnTo>
                    <a:pt x="770" y="1309"/>
                  </a:lnTo>
                  <a:lnTo>
                    <a:pt x="756" y="1324"/>
                  </a:lnTo>
                  <a:lnTo>
                    <a:pt x="740" y="1338"/>
                  </a:lnTo>
                  <a:lnTo>
                    <a:pt x="724" y="1351"/>
                  </a:lnTo>
                  <a:lnTo>
                    <a:pt x="706" y="1363"/>
                  </a:lnTo>
                  <a:lnTo>
                    <a:pt x="688" y="1375"/>
                  </a:lnTo>
                  <a:lnTo>
                    <a:pt x="668" y="1385"/>
                  </a:lnTo>
                  <a:lnTo>
                    <a:pt x="648" y="1394"/>
                  </a:lnTo>
                  <a:lnTo>
                    <a:pt x="626" y="1403"/>
                  </a:lnTo>
                  <a:lnTo>
                    <a:pt x="604" y="1410"/>
                  </a:lnTo>
                  <a:lnTo>
                    <a:pt x="580" y="1415"/>
                  </a:lnTo>
                  <a:lnTo>
                    <a:pt x="555" y="1420"/>
                  </a:lnTo>
                  <a:lnTo>
                    <a:pt x="529" y="1425"/>
                  </a:lnTo>
                  <a:lnTo>
                    <a:pt x="502" y="1428"/>
                  </a:lnTo>
                  <a:lnTo>
                    <a:pt x="473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7" y="1372"/>
                  </a:lnTo>
                  <a:lnTo>
                    <a:pt x="178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8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8" y="69"/>
                  </a:lnTo>
                  <a:lnTo>
                    <a:pt x="197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1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1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2" y="161"/>
                  </a:lnTo>
                  <a:lnTo>
                    <a:pt x="814" y="178"/>
                  </a:lnTo>
                  <a:lnTo>
                    <a:pt x="824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2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0" y="379"/>
                  </a:lnTo>
                  <a:lnTo>
                    <a:pt x="883" y="404"/>
                  </a:lnTo>
                  <a:lnTo>
                    <a:pt x="885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769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457" y="225"/>
              <a:ext cx="91" cy="253"/>
            </a:xfrm>
            <a:custGeom>
              <a:avLst/>
              <a:gdLst>
                <a:gd name="T0" fmla="*/ 0 w 637"/>
                <a:gd name="T1" fmla="*/ 372 h 1776"/>
                <a:gd name="T2" fmla="*/ 158 w 637"/>
                <a:gd name="T3" fmla="*/ 0 h 1776"/>
                <a:gd name="T4" fmla="*/ 445 w 637"/>
                <a:gd name="T5" fmla="*/ 372 h 1776"/>
                <a:gd name="T6" fmla="*/ 637 w 637"/>
                <a:gd name="T7" fmla="*/ 607 h 1776"/>
                <a:gd name="T8" fmla="*/ 445 w 637"/>
                <a:gd name="T9" fmla="*/ 1402 h 1776"/>
                <a:gd name="T10" fmla="*/ 446 w 637"/>
                <a:gd name="T11" fmla="*/ 1427 h 1776"/>
                <a:gd name="T12" fmla="*/ 452 w 637"/>
                <a:gd name="T13" fmla="*/ 1450 h 1776"/>
                <a:gd name="T14" fmla="*/ 459 w 637"/>
                <a:gd name="T15" fmla="*/ 1469 h 1776"/>
                <a:gd name="T16" fmla="*/ 469 w 637"/>
                <a:gd name="T17" fmla="*/ 1485 h 1776"/>
                <a:gd name="T18" fmla="*/ 483 w 637"/>
                <a:gd name="T19" fmla="*/ 1498 h 1776"/>
                <a:gd name="T20" fmla="*/ 499 w 637"/>
                <a:gd name="T21" fmla="*/ 1507 h 1776"/>
                <a:gd name="T22" fmla="*/ 519 w 637"/>
                <a:gd name="T23" fmla="*/ 1512 h 1776"/>
                <a:gd name="T24" fmla="*/ 543 w 637"/>
                <a:gd name="T25" fmla="*/ 1514 h 1776"/>
                <a:gd name="T26" fmla="*/ 637 w 637"/>
                <a:gd name="T27" fmla="*/ 1760 h 1776"/>
                <a:gd name="T28" fmla="*/ 609 w 637"/>
                <a:gd name="T29" fmla="*/ 1767 h 1776"/>
                <a:gd name="T30" fmla="*/ 578 w 637"/>
                <a:gd name="T31" fmla="*/ 1772 h 1776"/>
                <a:gd name="T32" fmla="*/ 541 w 637"/>
                <a:gd name="T33" fmla="*/ 1775 h 1776"/>
                <a:gd name="T34" fmla="*/ 494 w 637"/>
                <a:gd name="T35" fmla="*/ 1776 h 1776"/>
                <a:gd name="T36" fmla="*/ 455 w 637"/>
                <a:gd name="T37" fmla="*/ 1775 h 1776"/>
                <a:gd name="T38" fmla="*/ 417 w 637"/>
                <a:gd name="T39" fmla="*/ 1772 h 1776"/>
                <a:gd name="T40" fmla="*/ 383 w 637"/>
                <a:gd name="T41" fmla="*/ 1765 h 1776"/>
                <a:gd name="T42" fmla="*/ 351 w 637"/>
                <a:gd name="T43" fmla="*/ 1757 h 1776"/>
                <a:gd name="T44" fmla="*/ 321 w 637"/>
                <a:gd name="T45" fmla="*/ 1747 h 1776"/>
                <a:gd name="T46" fmla="*/ 293 w 637"/>
                <a:gd name="T47" fmla="*/ 1733 h 1776"/>
                <a:gd name="T48" fmla="*/ 268 w 637"/>
                <a:gd name="T49" fmla="*/ 1718 h 1776"/>
                <a:gd name="T50" fmla="*/ 245 w 637"/>
                <a:gd name="T51" fmla="*/ 1700 h 1776"/>
                <a:gd name="T52" fmla="*/ 226 w 637"/>
                <a:gd name="T53" fmla="*/ 1679 h 1776"/>
                <a:gd name="T54" fmla="*/ 208 w 637"/>
                <a:gd name="T55" fmla="*/ 1656 h 1776"/>
                <a:gd name="T56" fmla="*/ 194 w 637"/>
                <a:gd name="T57" fmla="*/ 1630 h 1776"/>
                <a:gd name="T58" fmla="*/ 181 w 637"/>
                <a:gd name="T59" fmla="*/ 1602 h 1776"/>
                <a:gd name="T60" fmla="*/ 171 w 637"/>
                <a:gd name="T61" fmla="*/ 1572 h 1776"/>
                <a:gd name="T62" fmla="*/ 165 w 637"/>
                <a:gd name="T63" fmla="*/ 1539 h 1776"/>
                <a:gd name="T64" fmla="*/ 160 w 637"/>
                <a:gd name="T65" fmla="*/ 1504 h 1776"/>
                <a:gd name="T66" fmla="*/ 158 w 637"/>
                <a:gd name="T67" fmla="*/ 1465 h 1776"/>
                <a:gd name="T68" fmla="*/ 0 w 637"/>
                <a:gd name="T69" fmla="*/ 607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7" h="1776">
                  <a:moveTo>
                    <a:pt x="0" y="607"/>
                  </a:moveTo>
                  <a:lnTo>
                    <a:pt x="0" y="372"/>
                  </a:lnTo>
                  <a:lnTo>
                    <a:pt x="158" y="372"/>
                  </a:lnTo>
                  <a:lnTo>
                    <a:pt x="158" y="0"/>
                  </a:lnTo>
                  <a:lnTo>
                    <a:pt x="445" y="0"/>
                  </a:lnTo>
                  <a:lnTo>
                    <a:pt x="445" y="372"/>
                  </a:lnTo>
                  <a:lnTo>
                    <a:pt x="637" y="372"/>
                  </a:lnTo>
                  <a:lnTo>
                    <a:pt x="637" y="607"/>
                  </a:lnTo>
                  <a:lnTo>
                    <a:pt x="445" y="607"/>
                  </a:lnTo>
                  <a:lnTo>
                    <a:pt x="445" y="1402"/>
                  </a:lnTo>
                  <a:lnTo>
                    <a:pt x="445" y="1415"/>
                  </a:lnTo>
                  <a:lnTo>
                    <a:pt x="446" y="1427"/>
                  </a:lnTo>
                  <a:lnTo>
                    <a:pt x="448" y="1438"/>
                  </a:lnTo>
                  <a:lnTo>
                    <a:pt x="452" y="1450"/>
                  </a:lnTo>
                  <a:lnTo>
                    <a:pt x="455" y="1460"/>
                  </a:lnTo>
                  <a:lnTo>
                    <a:pt x="459" y="1469"/>
                  </a:lnTo>
                  <a:lnTo>
                    <a:pt x="463" y="1478"/>
                  </a:lnTo>
                  <a:lnTo>
                    <a:pt x="469" y="1485"/>
                  </a:lnTo>
                  <a:lnTo>
                    <a:pt x="475" y="1491"/>
                  </a:lnTo>
                  <a:lnTo>
                    <a:pt x="483" y="1498"/>
                  </a:lnTo>
                  <a:lnTo>
                    <a:pt x="490" y="1503"/>
                  </a:lnTo>
                  <a:lnTo>
                    <a:pt x="499" y="1507"/>
                  </a:lnTo>
                  <a:lnTo>
                    <a:pt x="508" y="1510"/>
                  </a:lnTo>
                  <a:lnTo>
                    <a:pt x="519" y="1512"/>
                  </a:lnTo>
                  <a:lnTo>
                    <a:pt x="530" y="1514"/>
                  </a:lnTo>
                  <a:lnTo>
                    <a:pt x="543" y="1514"/>
                  </a:lnTo>
                  <a:lnTo>
                    <a:pt x="637" y="1514"/>
                  </a:lnTo>
                  <a:lnTo>
                    <a:pt x="637" y="1760"/>
                  </a:lnTo>
                  <a:lnTo>
                    <a:pt x="622" y="1764"/>
                  </a:lnTo>
                  <a:lnTo>
                    <a:pt x="609" y="1767"/>
                  </a:lnTo>
                  <a:lnTo>
                    <a:pt x="593" y="1770"/>
                  </a:lnTo>
                  <a:lnTo>
                    <a:pt x="578" y="1772"/>
                  </a:lnTo>
                  <a:lnTo>
                    <a:pt x="560" y="1774"/>
                  </a:lnTo>
                  <a:lnTo>
                    <a:pt x="541" y="1775"/>
                  </a:lnTo>
                  <a:lnTo>
                    <a:pt x="519" y="1776"/>
                  </a:lnTo>
                  <a:lnTo>
                    <a:pt x="494" y="1776"/>
                  </a:lnTo>
                  <a:lnTo>
                    <a:pt x="474" y="1776"/>
                  </a:lnTo>
                  <a:lnTo>
                    <a:pt x="455" y="1775"/>
                  </a:lnTo>
                  <a:lnTo>
                    <a:pt x="436" y="1774"/>
                  </a:lnTo>
                  <a:lnTo>
                    <a:pt x="417" y="1772"/>
                  </a:lnTo>
                  <a:lnTo>
                    <a:pt x="400" y="1768"/>
                  </a:lnTo>
                  <a:lnTo>
                    <a:pt x="383" y="1765"/>
                  </a:lnTo>
                  <a:lnTo>
                    <a:pt x="367" y="1761"/>
                  </a:lnTo>
                  <a:lnTo>
                    <a:pt x="351" y="1757"/>
                  </a:lnTo>
                  <a:lnTo>
                    <a:pt x="335" y="1752"/>
                  </a:lnTo>
                  <a:lnTo>
                    <a:pt x="321" y="1747"/>
                  </a:lnTo>
                  <a:lnTo>
                    <a:pt x="306" y="1740"/>
                  </a:lnTo>
                  <a:lnTo>
                    <a:pt x="293" y="1733"/>
                  </a:lnTo>
                  <a:lnTo>
                    <a:pt x="281" y="1726"/>
                  </a:lnTo>
                  <a:lnTo>
                    <a:pt x="268" y="1718"/>
                  </a:lnTo>
                  <a:lnTo>
                    <a:pt x="257" y="1709"/>
                  </a:lnTo>
                  <a:lnTo>
                    <a:pt x="245" y="1700"/>
                  </a:lnTo>
                  <a:lnTo>
                    <a:pt x="235" y="1690"/>
                  </a:lnTo>
                  <a:lnTo>
                    <a:pt x="226" y="1679"/>
                  </a:lnTo>
                  <a:lnTo>
                    <a:pt x="216" y="1668"/>
                  </a:lnTo>
                  <a:lnTo>
                    <a:pt x="208" y="1656"/>
                  </a:lnTo>
                  <a:lnTo>
                    <a:pt x="200" y="1644"/>
                  </a:lnTo>
                  <a:lnTo>
                    <a:pt x="194" y="1630"/>
                  </a:lnTo>
                  <a:lnTo>
                    <a:pt x="186" y="1617"/>
                  </a:lnTo>
                  <a:lnTo>
                    <a:pt x="181" y="1602"/>
                  </a:lnTo>
                  <a:lnTo>
                    <a:pt x="176" y="1588"/>
                  </a:lnTo>
                  <a:lnTo>
                    <a:pt x="171" y="1572"/>
                  </a:lnTo>
                  <a:lnTo>
                    <a:pt x="168" y="1557"/>
                  </a:lnTo>
                  <a:lnTo>
                    <a:pt x="165" y="1539"/>
                  </a:lnTo>
                  <a:lnTo>
                    <a:pt x="161" y="1523"/>
                  </a:lnTo>
                  <a:lnTo>
                    <a:pt x="160" y="1504"/>
                  </a:lnTo>
                  <a:lnTo>
                    <a:pt x="159" y="1485"/>
                  </a:lnTo>
                  <a:lnTo>
                    <a:pt x="158" y="1465"/>
                  </a:lnTo>
                  <a:lnTo>
                    <a:pt x="158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1562" y="274"/>
              <a:ext cx="120" cy="204"/>
            </a:xfrm>
            <a:custGeom>
              <a:avLst/>
              <a:gdLst>
                <a:gd name="T0" fmla="*/ 569 w 839"/>
                <a:gd name="T1" fmla="*/ 334 h 1430"/>
                <a:gd name="T2" fmla="*/ 525 w 839"/>
                <a:gd name="T3" fmla="*/ 270 h 1430"/>
                <a:gd name="T4" fmla="*/ 459 w 839"/>
                <a:gd name="T5" fmla="*/ 239 h 1430"/>
                <a:gd name="T6" fmla="*/ 387 w 839"/>
                <a:gd name="T7" fmla="*/ 240 h 1430"/>
                <a:gd name="T8" fmla="*/ 336 w 839"/>
                <a:gd name="T9" fmla="*/ 264 h 1430"/>
                <a:gd name="T10" fmla="*/ 306 w 839"/>
                <a:gd name="T11" fmla="*/ 309 h 1430"/>
                <a:gd name="T12" fmla="*/ 307 w 839"/>
                <a:gd name="T13" fmla="*/ 385 h 1430"/>
                <a:gd name="T14" fmla="*/ 367 w 839"/>
                <a:gd name="T15" fmla="*/ 474 h 1430"/>
                <a:gd name="T16" fmla="*/ 471 w 839"/>
                <a:gd name="T17" fmla="*/ 558 h 1430"/>
                <a:gd name="T18" fmla="*/ 644 w 839"/>
                <a:gd name="T19" fmla="*/ 689 h 1430"/>
                <a:gd name="T20" fmla="*/ 755 w 839"/>
                <a:gd name="T21" fmla="*/ 804 h 1430"/>
                <a:gd name="T22" fmla="*/ 825 w 839"/>
                <a:gd name="T23" fmla="*/ 951 h 1430"/>
                <a:gd name="T24" fmla="*/ 837 w 839"/>
                <a:gd name="T25" fmla="*/ 1103 h 1430"/>
                <a:gd name="T26" fmla="*/ 815 w 839"/>
                <a:gd name="T27" fmla="*/ 1202 h 1430"/>
                <a:gd name="T28" fmla="*/ 772 w 839"/>
                <a:gd name="T29" fmla="*/ 1284 h 1430"/>
                <a:gd name="T30" fmla="*/ 711 w 839"/>
                <a:gd name="T31" fmla="*/ 1348 h 1430"/>
                <a:gd name="T32" fmla="*/ 633 w 839"/>
                <a:gd name="T33" fmla="*/ 1393 h 1430"/>
                <a:gd name="T34" fmla="*/ 540 w 839"/>
                <a:gd name="T35" fmla="*/ 1420 h 1430"/>
                <a:gd name="T36" fmla="*/ 437 w 839"/>
                <a:gd name="T37" fmla="*/ 1430 h 1430"/>
                <a:gd name="T38" fmla="*/ 327 w 839"/>
                <a:gd name="T39" fmla="*/ 1419 h 1430"/>
                <a:gd name="T40" fmla="*/ 233 w 839"/>
                <a:gd name="T41" fmla="*/ 1389 h 1430"/>
                <a:gd name="T42" fmla="*/ 154 w 839"/>
                <a:gd name="T43" fmla="*/ 1340 h 1430"/>
                <a:gd name="T44" fmla="*/ 91 w 839"/>
                <a:gd name="T45" fmla="*/ 1273 h 1430"/>
                <a:gd name="T46" fmla="*/ 42 w 839"/>
                <a:gd name="T47" fmla="*/ 1189 h 1430"/>
                <a:gd name="T48" fmla="*/ 9 w 839"/>
                <a:gd name="T49" fmla="*/ 1089 h 1430"/>
                <a:gd name="T50" fmla="*/ 257 w 839"/>
                <a:gd name="T51" fmla="*/ 1019 h 1430"/>
                <a:gd name="T52" fmla="*/ 293 w 839"/>
                <a:gd name="T53" fmla="*/ 1113 h 1430"/>
                <a:gd name="T54" fmla="*/ 341 w 839"/>
                <a:gd name="T55" fmla="*/ 1167 h 1430"/>
                <a:gd name="T56" fmla="*/ 384 w 839"/>
                <a:gd name="T57" fmla="*/ 1187 h 1430"/>
                <a:gd name="T58" fmla="*/ 439 w 839"/>
                <a:gd name="T59" fmla="*/ 1194 h 1430"/>
                <a:gd name="T60" fmla="*/ 502 w 839"/>
                <a:gd name="T61" fmla="*/ 1182 h 1430"/>
                <a:gd name="T62" fmla="*/ 547 w 839"/>
                <a:gd name="T63" fmla="*/ 1145 h 1430"/>
                <a:gd name="T64" fmla="*/ 566 w 839"/>
                <a:gd name="T65" fmla="*/ 1087 h 1430"/>
                <a:gd name="T66" fmla="*/ 544 w 839"/>
                <a:gd name="T67" fmla="*/ 991 h 1430"/>
                <a:gd name="T68" fmla="*/ 464 w 839"/>
                <a:gd name="T69" fmla="*/ 898 h 1430"/>
                <a:gd name="T70" fmla="*/ 299 w 839"/>
                <a:gd name="T71" fmla="*/ 773 h 1430"/>
                <a:gd name="T72" fmla="*/ 177 w 839"/>
                <a:gd name="T73" fmla="*/ 673 h 1430"/>
                <a:gd name="T74" fmla="*/ 79 w 839"/>
                <a:gd name="T75" fmla="*/ 554 h 1430"/>
                <a:gd name="T76" fmla="*/ 32 w 839"/>
                <a:gd name="T77" fmla="*/ 404 h 1430"/>
                <a:gd name="T78" fmla="*/ 38 w 839"/>
                <a:gd name="T79" fmla="*/ 290 h 1430"/>
                <a:gd name="T80" fmla="*/ 67 w 839"/>
                <a:gd name="T81" fmla="*/ 203 h 1430"/>
                <a:gd name="T82" fmla="*/ 117 w 839"/>
                <a:gd name="T83" fmla="*/ 129 h 1430"/>
                <a:gd name="T84" fmla="*/ 183 w 839"/>
                <a:gd name="T85" fmla="*/ 69 h 1430"/>
                <a:gd name="T86" fmla="*/ 263 w 839"/>
                <a:gd name="T87" fmla="*/ 27 h 1430"/>
                <a:gd name="T88" fmla="*/ 355 w 839"/>
                <a:gd name="T89" fmla="*/ 4 h 1430"/>
                <a:gd name="T90" fmla="*/ 455 w 839"/>
                <a:gd name="T91" fmla="*/ 2 h 1430"/>
                <a:gd name="T92" fmla="*/ 551 w 839"/>
                <a:gd name="T93" fmla="*/ 21 h 1430"/>
                <a:gd name="T94" fmla="*/ 634 w 839"/>
                <a:gd name="T95" fmla="*/ 59 h 1430"/>
                <a:gd name="T96" fmla="*/ 705 w 839"/>
                <a:gd name="T97" fmla="*/ 115 h 1430"/>
                <a:gd name="T98" fmla="*/ 762 w 839"/>
                <a:gd name="T99" fmla="*/ 187 h 1430"/>
                <a:gd name="T100" fmla="*/ 804 w 839"/>
                <a:gd name="T101" fmla="*/ 271 h 1430"/>
                <a:gd name="T102" fmla="*/ 833 w 839"/>
                <a:gd name="T103" fmla="*/ 36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1430">
                  <a:moveTo>
                    <a:pt x="590" y="408"/>
                  </a:moveTo>
                  <a:lnTo>
                    <a:pt x="586" y="388"/>
                  </a:lnTo>
                  <a:lnTo>
                    <a:pt x="581" y="368"/>
                  </a:lnTo>
                  <a:lnTo>
                    <a:pt x="576" y="351"/>
                  </a:lnTo>
                  <a:lnTo>
                    <a:pt x="569" y="334"/>
                  </a:lnTo>
                  <a:lnTo>
                    <a:pt x="562" y="318"/>
                  </a:lnTo>
                  <a:lnTo>
                    <a:pt x="554" y="305"/>
                  </a:lnTo>
                  <a:lnTo>
                    <a:pt x="544" y="292"/>
                  </a:lnTo>
                  <a:lnTo>
                    <a:pt x="535" y="280"/>
                  </a:lnTo>
                  <a:lnTo>
                    <a:pt x="525" y="270"/>
                  </a:lnTo>
                  <a:lnTo>
                    <a:pt x="513" y="261"/>
                  </a:lnTo>
                  <a:lnTo>
                    <a:pt x="501" y="253"/>
                  </a:lnTo>
                  <a:lnTo>
                    <a:pt x="487" y="247"/>
                  </a:lnTo>
                  <a:lnTo>
                    <a:pt x="474" y="243"/>
                  </a:lnTo>
                  <a:lnTo>
                    <a:pt x="459" y="239"/>
                  </a:lnTo>
                  <a:lnTo>
                    <a:pt x="443" y="236"/>
                  </a:lnTo>
                  <a:lnTo>
                    <a:pt x="426" y="235"/>
                  </a:lnTo>
                  <a:lnTo>
                    <a:pt x="413" y="236"/>
                  </a:lnTo>
                  <a:lnTo>
                    <a:pt x="399" y="237"/>
                  </a:lnTo>
                  <a:lnTo>
                    <a:pt x="387" y="240"/>
                  </a:lnTo>
                  <a:lnTo>
                    <a:pt x="376" y="243"/>
                  </a:lnTo>
                  <a:lnTo>
                    <a:pt x="364" y="247"/>
                  </a:lnTo>
                  <a:lnTo>
                    <a:pt x="354" y="252"/>
                  </a:lnTo>
                  <a:lnTo>
                    <a:pt x="345" y="257"/>
                  </a:lnTo>
                  <a:lnTo>
                    <a:pt x="336" y="264"/>
                  </a:lnTo>
                  <a:lnTo>
                    <a:pt x="328" y="272"/>
                  </a:lnTo>
                  <a:lnTo>
                    <a:pt x="321" y="280"/>
                  </a:lnTo>
                  <a:lnTo>
                    <a:pt x="315" y="288"/>
                  </a:lnTo>
                  <a:lnTo>
                    <a:pt x="310" y="299"/>
                  </a:lnTo>
                  <a:lnTo>
                    <a:pt x="306" y="309"/>
                  </a:lnTo>
                  <a:lnTo>
                    <a:pt x="303" y="320"/>
                  </a:lnTo>
                  <a:lnTo>
                    <a:pt x="302" y="333"/>
                  </a:lnTo>
                  <a:lnTo>
                    <a:pt x="301" y="346"/>
                  </a:lnTo>
                  <a:lnTo>
                    <a:pt x="303" y="366"/>
                  </a:lnTo>
                  <a:lnTo>
                    <a:pt x="307" y="385"/>
                  </a:lnTo>
                  <a:lnTo>
                    <a:pt x="314" y="404"/>
                  </a:lnTo>
                  <a:lnTo>
                    <a:pt x="324" y="421"/>
                  </a:lnTo>
                  <a:lnTo>
                    <a:pt x="336" y="439"/>
                  </a:lnTo>
                  <a:lnTo>
                    <a:pt x="351" y="456"/>
                  </a:lnTo>
                  <a:lnTo>
                    <a:pt x="367" y="474"/>
                  </a:lnTo>
                  <a:lnTo>
                    <a:pt x="385" y="491"/>
                  </a:lnTo>
                  <a:lnTo>
                    <a:pt x="405" y="507"/>
                  </a:lnTo>
                  <a:lnTo>
                    <a:pt x="425" y="524"/>
                  </a:lnTo>
                  <a:lnTo>
                    <a:pt x="448" y="540"/>
                  </a:lnTo>
                  <a:lnTo>
                    <a:pt x="471" y="558"/>
                  </a:lnTo>
                  <a:lnTo>
                    <a:pt x="520" y="592"/>
                  </a:lnTo>
                  <a:lnTo>
                    <a:pt x="569" y="630"/>
                  </a:lnTo>
                  <a:lnTo>
                    <a:pt x="595" y="648"/>
                  </a:lnTo>
                  <a:lnTo>
                    <a:pt x="620" y="668"/>
                  </a:lnTo>
                  <a:lnTo>
                    <a:pt x="644" y="689"/>
                  </a:lnTo>
                  <a:lnTo>
                    <a:pt x="669" y="710"/>
                  </a:lnTo>
                  <a:lnTo>
                    <a:pt x="692" y="731"/>
                  </a:lnTo>
                  <a:lnTo>
                    <a:pt x="713" y="755"/>
                  </a:lnTo>
                  <a:lnTo>
                    <a:pt x="735" y="779"/>
                  </a:lnTo>
                  <a:lnTo>
                    <a:pt x="755" y="804"/>
                  </a:lnTo>
                  <a:lnTo>
                    <a:pt x="772" y="831"/>
                  </a:lnTo>
                  <a:lnTo>
                    <a:pt x="789" y="859"/>
                  </a:lnTo>
                  <a:lnTo>
                    <a:pt x="803" y="888"/>
                  </a:lnTo>
                  <a:lnTo>
                    <a:pt x="815" y="919"/>
                  </a:lnTo>
                  <a:lnTo>
                    <a:pt x="825" y="951"/>
                  </a:lnTo>
                  <a:lnTo>
                    <a:pt x="832" y="986"/>
                  </a:lnTo>
                  <a:lnTo>
                    <a:pt x="837" y="1021"/>
                  </a:lnTo>
                  <a:lnTo>
                    <a:pt x="839" y="1058"/>
                  </a:lnTo>
                  <a:lnTo>
                    <a:pt x="838" y="1081"/>
                  </a:lnTo>
                  <a:lnTo>
                    <a:pt x="837" y="1103"/>
                  </a:lnTo>
                  <a:lnTo>
                    <a:pt x="833" y="1125"/>
                  </a:lnTo>
                  <a:lnTo>
                    <a:pt x="830" y="1145"/>
                  </a:lnTo>
                  <a:lnTo>
                    <a:pt x="826" y="1165"/>
                  </a:lnTo>
                  <a:lnTo>
                    <a:pt x="821" y="1184"/>
                  </a:lnTo>
                  <a:lnTo>
                    <a:pt x="815" y="1202"/>
                  </a:lnTo>
                  <a:lnTo>
                    <a:pt x="809" y="1220"/>
                  </a:lnTo>
                  <a:lnTo>
                    <a:pt x="800" y="1237"/>
                  </a:lnTo>
                  <a:lnTo>
                    <a:pt x="792" y="1253"/>
                  </a:lnTo>
                  <a:lnTo>
                    <a:pt x="783" y="1269"/>
                  </a:lnTo>
                  <a:lnTo>
                    <a:pt x="772" y="1284"/>
                  </a:lnTo>
                  <a:lnTo>
                    <a:pt x="762" y="1298"/>
                  </a:lnTo>
                  <a:lnTo>
                    <a:pt x="751" y="1311"/>
                  </a:lnTo>
                  <a:lnTo>
                    <a:pt x="738" y="1324"/>
                  </a:lnTo>
                  <a:lnTo>
                    <a:pt x="725" y="1336"/>
                  </a:lnTo>
                  <a:lnTo>
                    <a:pt x="711" y="1348"/>
                  </a:lnTo>
                  <a:lnTo>
                    <a:pt x="697" y="1358"/>
                  </a:lnTo>
                  <a:lnTo>
                    <a:pt x="681" y="1369"/>
                  </a:lnTo>
                  <a:lnTo>
                    <a:pt x="666" y="1377"/>
                  </a:lnTo>
                  <a:lnTo>
                    <a:pt x="650" y="1385"/>
                  </a:lnTo>
                  <a:lnTo>
                    <a:pt x="633" y="1393"/>
                  </a:lnTo>
                  <a:lnTo>
                    <a:pt x="616" y="1401"/>
                  </a:lnTo>
                  <a:lnTo>
                    <a:pt x="597" y="1407"/>
                  </a:lnTo>
                  <a:lnTo>
                    <a:pt x="580" y="1412"/>
                  </a:lnTo>
                  <a:lnTo>
                    <a:pt x="560" y="1416"/>
                  </a:lnTo>
                  <a:lnTo>
                    <a:pt x="540" y="1420"/>
                  </a:lnTo>
                  <a:lnTo>
                    <a:pt x="521" y="1424"/>
                  </a:lnTo>
                  <a:lnTo>
                    <a:pt x="501" y="1427"/>
                  </a:lnTo>
                  <a:lnTo>
                    <a:pt x="479" y="1429"/>
                  </a:lnTo>
                  <a:lnTo>
                    <a:pt x="458" y="1430"/>
                  </a:lnTo>
                  <a:lnTo>
                    <a:pt x="437" y="1430"/>
                  </a:lnTo>
                  <a:lnTo>
                    <a:pt x="414" y="1430"/>
                  </a:lnTo>
                  <a:lnTo>
                    <a:pt x="391" y="1429"/>
                  </a:lnTo>
                  <a:lnTo>
                    <a:pt x="369" y="1427"/>
                  </a:lnTo>
                  <a:lnTo>
                    <a:pt x="348" y="1424"/>
                  </a:lnTo>
                  <a:lnTo>
                    <a:pt x="327" y="1419"/>
                  </a:lnTo>
                  <a:lnTo>
                    <a:pt x="307" y="1415"/>
                  </a:lnTo>
                  <a:lnTo>
                    <a:pt x="288" y="1410"/>
                  </a:lnTo>
                  <a:lnTo>
                    <a:pt x="269" y="1404"/>
                  </a:lnTo>
                  <a:lnTo>
                    <a:pt x="250" y="1397"/>
                  </a:lnTo>
                  <a:lnTo>
                    <a:pt x="233" y="1389"/>
                  </a:lnTo>
                  <a:lnTo>
                    <a:pt x="216" y="1381"/>
                  </a:lnTo>
                  <a:lnTo>
                    <a:pt x="199" y="1372"/>
                  </a:lnTo>
                  <a:lnTo>
                    <a:pt x="184" y="1362"/>
                  </a:lnTo>
                  <a:lnTo>
                    <a:pt x="168" y="1351"/>
                  </a:lnTo>
                  <a:lnTo>
                    <a:pt x="154" y="1340"/>
                  </a:lnTo>
                  <a:lnTo>
                    <a:pt x="140" y="1328"/>
                  </a:lnTo>
                  <a:lnTo>
                    <a:pt x="127" y="1316"/>
                  </a:lnTo>
                  <a:lnTo>
                    <a:pt x="115" y="1302"/>
                  </a:lnTo>
                  <a:lnTo>
                    <a:pt x="102" y="1288"/>
                  </a:lnTo>
                  <a:lnTo>
                    <a:pt x="91" y="1273"/>
                  </a:lnTo>
                  <a:lnTo>
                    <a:pt x="79" y="1257"/>
                  </a:lnTo>
                  <a:lnTo>
                    <a:pt x="70" y="1242"/>
                  </a:lnTo>
                  <a:lnTo>
                    <a:pt x="60" y="1224"/>
                  </a:lnTo>
                  <a:lnTo>
                    <a:pt x="50" y="1208"/>
                  </a:lnTo>
                  <a:lnTo>
                    <a:pt x="42" y="1189"/>
                  </a:lnTo>
                  <a:lnTo>
                    <a:pt x="35" y="1170"/>
                  </a:lnTo>
                  <a:lnTo>
                    <a:pt x="27" y="1152"/>
                  </a:lnTo>
                  <a:lnTo>
                    <a:pt x="20" y="1131"/>
                  </a:lnTo>
                  <a:lnTo>
                    <a:pt x="14" y="1111"/>
                  </a:lnTo>
                  <a:lnTo>
                    <a:pt x="9" y="1089"/>
                  </a:lnTo>
                  <a:lnTo>
                    <a:pt x="4" y="1068"/>
                  </a:lnTo>
                  <a:lnTo>
                    <a:pt x="0" y="1046"/>
                  </a:lnTo>
                  <a:lnTo>
                    <a:pt x="250" y="976"/>
                  </a:lnTo>
                  <a:lnTo>
                    <a:pt x="253" y="998"/>
                  </a:lnTo>
                  <a:lnTo>
                    <a:pt x="257" y="1019"/>
                  </a:lnTo>
                  <a:lnTo>
                    <a:pt x="263" y="1040"/>
                  </a:lnTo>
                  <a:lnTo>
                    <a:pt x="269" y="1059"/>
                  </a:lnTo>
                  <a:lnTo>
                    <a:pt x="275" y="1078"/>
                  </a:lnTo>
                  <a:lnTo>
                    <a:pt x="283" y="1096"/>
                  </a:lnTo>
                  <a:lnTo>
                    <a:pt x="293" y="1113"/>
                  </a:lnTo>
                  <a:lnTo>
                    <a:pt x="302" y="1129"/>
                  </a:lnTo>
                  <a:lnTo>
                    <a:pt x="313" y="1143"/>
                  </a:lnTo>
                  <a:lnTo>
                    <a:pt x="327" y="1156"/>
                  </a:lnTo>
                  <a:lnTo>
                    <a:pt x="334" y="1161"/>
                  </a:lnTo>
                  <a:lnTo>
                    <a:pt x="341" y="1167"/>
                  </a:lnTo>
                  <a:lnTo>
                    <a:pt x="349" y="1171"/>
                  </a:lnTo>
                  <a:lnTo>
                    <a:pt x="357" y="1177"/>
                  </a:lnTo>
                  <a:lnTo>
                    <a:pt x="366" y="1181"/>
                  </a:lnTo>
                  <a:lnTo>
                    <a:pt x="375" y="1184"/>
                  </a:lnTo>
                  <a:lnTo>
                    <a:pt x="384" y="1187"/>
                  </a:lnTo>
                  <a:lnTo>
                    <a:pt x="394" y="1190"/>
                  </a:lnTo>
                  <a:lnTo>
                    <a:pt x="405" y="1191"/>
                  </a:lnTo>
                  <a:lnTo>
                    <a:pt x="416" y="1193"/>
                  </a:lnTo>
                  <a:lnTo>
                    <a:pt x="427" y="1194"/>
                  </a:lnTo>
                  <a:lnTo>
                    <a:pt x="439" y="1194"/>
                  </a:lnTo>
                  <a:lnTo>
                    <a:pt x="453" y="1193"/>
                  </a:lnTo>
                  <a:lnTo>
                    <a:pt x="466" y="1192"/>
                  </a:lnTo>
                  <a:lnTo>
                    <a:pt x="478" y="1190"/>
                  </a:lnTo>
                  <a:lnTo>
                    <a:pt x="491" y="1186"/>
                  </a:lnTo>
                  <a:lnTo>
                    <a:pt x="502" y="1182"/>
                  </a:lnTo>
                  <a:lnTo>
                    <a:pt x="512" y="1177"/>
                  </a:lnTo>
                  <a:lnTo>
                    <a:pt x="522" y="1170"/>
                  </a:lnTo>
                  <a:lnTo>
                    <a:pt x="531" y="1163"/>
                  </a:lnTo>
                  <a:lnTo>
                    <a:pt x="539" y="1155"/>
                  </a:lnTo>
                  <a:lnTo>
                    <a:pt x="547" y="1145"/>
                  </a:lnTo>
                  <a:lnTo>
                    <a:pt x="553" y="1136"/>
                  </a:lnTo>
                  <a:lnTo>
                    <a:pt x="558" y="1125"/>
                  </a:lnTo>
                  <a:lnTo>
                    <a:pt x="562" y="1113"/>
                  </a:lnTo>
                  <a:lnTo>
                    <a:pt x="565" y="1101"/>
                  </a:lnTo>
                  <a:lnTo>
                    <a:pt x="566" y="1087"/>
                  </a:lnTo>
                  <a:lnTo>
                    <a:pt x="567" y="1074"/>
                  </a:lnTo>
                  <a:lnTo>
                    <a:pt x="565" y="1052"/>
                  </a:lnTo>
                  <a:lnTo>
                    <a:pt x="561" y="1030"/>
                  </a:lnTo>
                  <a:lnTo>
                    <a:pt x="554" y="1011"/>
                  </a:lnTo>
                  <a:lnTo>
                    <a:pt x="544" y="991"/>
                  </a:lnTo>
                  <a:lnTo>
                    <a:pt x="532" y="971"/>
                  </a:lnTo>
                  <a:lnTo>
                    <a:pt x="518" y="952"/>
                  </a:lnTo>
                  <a:lnTo>
                    <a:pt x="501" y="934"/>
                  </a:lnTo>
                  <a:lnTo>
                    <a:pt x="483" y="916"/>
                  </a:lnTo>
                  <a:lnTo>
                    <a:pt x="464" y="898"/>
                  </a:lnTo>
                  <a:lnTo>
                    <a:pt x="443" y="881"/>
                  </a:lnTo>
                  <a:lnTo>
                    <a:pt x="420" y="863"/>
                  </a:lnTo>
                  <a:lnTo>
                    <a:pt x="397" y="846"/>
                  </a:lnTo>
                  <a:lnTo>
                    <a:pt x="349" y="810"/>
                  </a:lnTo>
                  <a:lnTo>
                    <a:pt x="299" y="773"/>
                  </a:lnTo>
                  <a:lnTo>
                    <a:pt x="273" y="754"/>
                  </a:lnTo>
                  <a:lnTo>
                    <a:pt x="248" y="736"/>
                  </a:lnTo>
                  <a:lnTo>
                    <a:pt x="224" y="716"/>
                  </a:lnTo>
                  <a:lnTo>
                    <a:pt x="199" y="695"/>
                  </a:lnTo>
                  <a:lnTo>
                    <a:pt x="177" y="673"/>
                  </a:lnTo>
                  <a:lnTo>
                    <a:pt x="155" y="651"/>
                  </a:lnTo>
                  <a:lnTo>
                    <a:pt x="133" y="629"/>
                  </a:lnTo>
                  <a:lnTo>
                    <a:pt x="113" y="605"/>
                  </a:lnTo>
                  <a:lnTo>
                    <a:pt x="96" y="580"/>
                  </a:lnTo>
                  <a:lnTo>
                    <a:pt x="79" y="554"/>
                  </a:lnTo>
                  <a:lnTo>
                    <a:pt x="65" y="526"/>
                  </a:lnTo>
                  <a:lnTo>
                    <a:pt x="53" y="498"/>
                  </a:lnTo>
                  <a:lnTo>
                    <a:pt x="43" y="468"/>
                  </a:lnTo>
                  <a:lnTo>
                    <a:pt x="36" y="437"/>
                  </a:lnTo>
                  <a:lnTo>
                    <a:pt x="32" y="404"/>
                  </a:lnTo>
                  <a:lnTo>
                    <a:pt x="30" y="369"/>
                  </a:lnTo>
                  <a:lnTo>
                    <a:pt x="31" y="349"/>
                  </a:lnTo>
                  <a:lnTo>
                    <a:pt x="32" y="329"/>
                  </a:lnTo>
                  <a:lnTo>
                    <a:pt x="35" y="310"/>
                  </a:lnTo>
                  <a:lnTo>
                    <a:pt x="38" y="290"/>
                  </a:lnTo>
                  <a:lnTo>
                    <a:pt x="42" y="273"/>
                  </a:lnTo>
                  <a:lnTo>
                    <a:pt x="47" y="254"/>
                  </a:lnTo>
                  <a:lnTo>
                    <a:pt x="53" y="236"/>
                  </a:lnTo>
                  <a:lnTo>
                    <a:pt x="60" y="220"/>
                  </a:lnTo>
                  <a:lnTo>
                    <a:pt x="67" y="203"/>
                  </a:lnTo>
                  <a:lnTo>
                    <a:pt x="75" y="187"/>
                  </a:lnTo>
                  <a:lnTo>
                    <a:pt x="84" y="172"/>
                  </a:lnTo>
                  <a:lnTo>
                    <a:pt x="95" y="157"/>
                  </a:lnTo>
                  <a:lnTo>
                    <a:pt x="105" y="142"/>
                  </a:lnTo>
                  <a:lnTo>
                    <a:pt x="117" y="129"/>
                  </a:lnTo>
                  <a:lnTo>
                    <a:pt x="129" y="115"/>
                  </a:lnTo>
                  <a:lnTo>
                    <a:pt x="141" y="103"/>
                  </a:lnTo>
                  <a:lnTo>
                    <a:pt x="155" y="91"/>
                  </a:lnTo>
                  <a:lnTo>
                    <a:pt x="168" y="80"/>
                  </a:lnTo>
                  <a:lnTo>
                    <a:pt x="183" y="69"/>
                  </a:lnTo>
                  <a:lnTo>
                    <a:pt x="197" y="59"/>
                  </a:lnTo>
                  <a:lnTo>
                    <a:pt x="213" y="51"/>
                  </a:lnTo>
                  <a:lnTo>
                    <a:pt x="230" y="42"/>
                  </a:lnTo>
                  <a:lnTo>
                    <a:pt x="246" y="34"/>
                  </a:lnTo>
                  <a:lnTo>
                    <a:pt x="263" y="27"/>
                  </a:lnTo>
                  <a:lnTo>
                    <a:pt x="280" y="21"/>
                  </a:lnTo>
                  <a:lnTo>
                    <a:pt x="299" y="15"/>
                  </a:lnTo>
                  <a:lnTo>
                    <a:pt x="317" y="11"/>
                  </a:lnTo>
                  <a:lnTo>
                    <a:pt x="335" y="7"/>
                  </a:lnTo>
                  <a:lnTo>
                    <a:pt x="355" y="4"/>
                  </a:lnTo>
                  <a:lnTo>
                    <a:pt x="374" y="2"/>
                  </a:lnTo>
                  <a:lnTo>
                    <a:pt x="393" y="1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2"/>
                  </a:lnTo>
                  <a:lnTo>
                    <a:pt x="475" y="4"/>
                  </a:lnTo>
                  <a:lnTo>
                    <a:pt x="495" y="7"/>
                  </a:lnTo>
                  <a:lnTo>
                    <a:pt x="513" y="11"/>
                  </a:lnTo>
                  <a:lnTo>
                    <a:pt x="532" y="15"/>
                  </a:lnTo>
                  <a:lnTo>
                    <a:pt x="551" y="21"/>
                  </a:lnTo>
                  <a:lnTo>
                    <a:pt x="568" y="27"/>
                  </a:lnTo>
                  <a:lnTo>
                    <a:pt x="585" y="34"/>
                  </a:lnTo>
                  <a:lnTo>
                    <a:pt x="601" y="41"/>
                  </a:lnTo>
                  <a:lnTo>
                    <a:pt x="618" y="51"/>
                  </a:lnTo>
                  <a:lnTo>
                    <a:pt x="634" y="59"/>
                  </a:lnTo>
                  <a:lnTo>
                    <a:pt x="649" y="69"/>
                  </a:lnTo>
                  <a:lnTo>
                    <a:pt x="664" y="80"/>
                  </a:lnTo>
                  <a:lnTo>
                    <a:pt x="678" y="91"/>
                  </a:lnTo>
                  <a:lnTo>
                    <a:pt x="692" y="103"/>
                  </a:lnTo>
                  <a:lnTo>
                    <a:pt x="705" y="115"/>
                  </a:lnTo>
                  <a:lnTo>
                    <a:pt x="717" y="129"/>
                  </a:lnTo>
                  <a:lnTo>
                    <a:pt x="729" y="142"/>
                  </a:lnTo>
                  <a:lnTo>
                    <a:pt x="740" y="157"/>
                  </a:lnTo>
                  <a:lnTo>
                    <a:pt x="752" y="171"/>
                  </a:lnTo>
                  <a:lnTo>
                    <a:pt x="762" y="187"/>
                  </a:lnTo>
                  <a:lnTo>
                    <a:pt x="771" y="202"/>
                  </a:lnTo>
                  <a:lnTo>
                    <a:pt x="781" y="219"/>
                  </a:lnTo>
                  <a:lnTo>
                    <a:pt x="790" y="235"/>
                  </a:lnTo>
                  <a:lnTo>
                    <a:pt x="797" y="253"/>
                  </a:lnTo>
                  <a:lnTo>
                    <a:pt x="804" y="271"/>
                  </a:lnTo>
                  <a:lnTo>
                    <a:pt x="812" y="289"/>
                  </a:lnTo>
                  <a:lnTo>
                    <a:pt x="818" y="308"/>
                  </a:lnTo>
                  <a:lnTo>
                    <a:pt x="824" y="327"/>
                  </a:lnTo>
                  <a:lnTo>
                    <a:pt x="828" y="346"/>
                  </a:lnTo>
                  <a:lnTo>
                    <a:pt x="833" y="366"/>
                  </a:lnTo>
                  <a:lnTo>
                    <a:pt x="590" y="40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01" y="432"/>
              <a:ext cx="43" cy="43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1768" y="274"/>
              <a:ext cx="127" cy="204"/>
            </a:xfrm>
            <a:custGeom>
              <a:avLst/>
              <a:gdLst>
                <a:gd name="T0" fmla="*/ 600 w 889"/>
                <a:gd name="T1" fmla="*/ 406 h 1430"/>
                <a:gd name="T2" fmla="*/ 580 w 889"/>
                <a:gd name="T3" fmla="*/ 320 h 1430"/>
                <a:gd name="T4" fmla="*/ 552 w 889"/>
                <a:gd name="T5" fmla="*/ 276 h 1430"/>
                <a:gd name="T6" fmla="*/ 527 w 889"/>
                <a:gd name="T7" fmla="*/ 256 h 1430"/>
                <a:gd name="T8" fmla="*/ 480 w 889"/>
                <a:gd name="T9" fmla="*/ 239 h 1430"/>
                <a:gd name="T10" fmla="*/ 408 w 889"/>
                <a:gd name="T11" fmla="*/ 239 h 1430"/>
                <a:gd name="T12" fmla="*/ 362 w 889"/>
                <a:gd name="T13" fmla="*/ 256 h 1430"/>
                <a:gd name="T14" fmla="*/ 337 w 889"/>
                <a:gd name="T15" fmla="*/ 276 h 1430"/>
                <a:gd name="T16" fmla="*/ 309 w 889"/>
                <a:gd name="T17" fmla="*/ 320 h 1430"/>
                <a:gd name="T18" fmla="*/ 289 w 889"/>
                <a:gd name="T19" fmla="*/ 406 h 1430"/>
                <a:gd name="T20" fmla="*/ 287 w 889"/>
                <a:gd name="T21" fmla="*/ 997 h 1430"/>
                <a:gd name="T22" fmla="*/ 302 w 889"/>
                <a:gd name="T23" fmla="*/ 1091 h 1430"/>
                <a:gd name="T24" fmla="*/ 332 w 889"/>
                <a:gd name="T25" fmla="*/ 1147 h 1430"/>
                <a:gd name="T26" fmla="*/ 356 w 889"/>
                <a:gd name="T27" fmla="*/ 1169 h 1430"/>
                <a:gd name="T28" fmla="*/ 392 w 889"/>
                <a:gd name="T29" fmla="*/ 1187 h 1430"/>
                <a:gd name="T30" fmla="*/ 463 w 889"/>
                <a:gd name="T31" fmla="*/ 1193 h 1430"/>
                <a:gd name="T32" fmla="*/ 520 w 889"/>
                <a:gd name="T33" fmla="*/ 1178 h 1430"/>
                <a:gd name="T34" fmla="*/ 546 w 889"/>
                <a:gd name="T35" fmla="*/ 1160 h 1430"/>
                <a:gd name="T36" fmla="*/ 571 w 889"/>
                <a:gd name="T37" fmla="*/ 1127 h 1430"/>
                <a:gd name="T38" fmla="*/ 597 w 889"/>
                <a:gd name="T39" fmla="*/ 1049 h 1430"/>
                <a:gd name="T40" fmla="*/ 603 w 889"/>
                <a:gd name="T41" fmla="*/ 882 h 1430"/>
                <a:gd name="T42" fmla="*/ 888 w 889"/>
                <a:gd name="T43" fmla="*/ 973 h 1430"/>
                <a:gd name="T44" fmla="*/ 876 w 889"/>
                <a:gd name="T45" fmla="*/ 1077 h 1430"/>
                <a:gd name="T46" fmla="*/ 852 w 889"/>
                <a:gd name="T47" fmla="*/ 1170 h 1430"/>
                <a:gd name="T48" fmla="*/ 814 w 889"/>
                <a:gd name="T49" fmla="*/ 1251 h 1430"/>
                <a:gd name="T50" fmla="*/ 761 w 889"/>
                <a:gd name="T51" fmla="*/ 1319 h 1430"/>
                <a:gd name="T52" fmla="*/ 693 w 889"/>
                <a:gd name="T53" fmla="*/ 1372 h 1430"/>
                <a:gd name="T54" fmla="*/ 607 w 889"/>
                <a:gd name="T55" fmla="*/ 1409 h 1430"/>
                <a:gd name="T56" fmla="*/ 503 w 889"/>
                <a:gd name="T57" fmla="*/ 1428 h 1430"/>
                <a:gd name="T58" fmla="*/ 385 w 889"/>
                <a:gd name="T59" fmla="*/ 1428 h 1430"/>
                <a:gd name="T60" fmla="*/ 281 w 889"/>
                <a:gd name="T61" fmla="*/ 1409 h 1430"/>
                <a:gd name="T62" fmla="*/ 196 w 889"/>
                <a:gd name="T63" fmla="*/ 1372 h 1430"/>
                <a:gd name="T64" fmla="*/ 127 w 889"/>
                <a:gd name="T65" fmla="*/ 1319 h 1430"/>
                <a:gd name="T66" fmla="*/ 74 w 889"/>
                <a:gd name="T67" fmla="*/ 1251 h 1430"/>
                <a:gd name="T68" fmla="*/ 37 w 889"/>
                <a:gd name="T69" fmla="*/ 1170 h 1430"/>
                <a:gd name="T70" fmla="*/ 12 w 889"/>
                <a:gd name="T71" fmla="*/ 1077 h 1430"/>
                <a:gd name="T72" fmla="*/ 1 w 889"/>
                <a:gd name="T73" fmla="*/ 973 h 1430"/>
                <a:gd name="T74" fmla="*/ 0 w 889"/>
                <a:gd name="T75" fmla="*/ 484 h 1430"/>
                <a:gd name="T76" fmla="*/ 8 w 889"/>
                <a:gd name="T77" fmla="*/ 378 h 1430"/>
                <a:gd name="T78" fmla="*/ 30 w 889"/>
                <a:gd name="T79" fmla="*/ 282 h 1430"/>
                <a:gd name="T80" fmla="*/ 64 w 889"/>
                <a:gd name="T81" fmla="*/ 198 h 1430"/>
                <a:gd name="T82" fmla="*/ 112 w 889"/>
                <a:gd name="T83" fmla="*/ 126 h 1430"/>
                <a:gd name="T84" fmla="*/ 178 w 889"/>
                <a:gd name="T85" fmla="*/ 69 h 1430"/>
                <a:gd name="T86" fmla="*/ 259 w 889"/>
                <a:gd name="T87" fmla="*/ 29 h 1430"/>
                <a:gd name="T88" fmla="*/ 358 w 889"/>
                <a:gd name="T89" fmla="*/ 6 h 1430"/>
                <a:gd name="T90" fmla="*/ 474 w 889"/>
                <a:gd name="T91" fmla="*/ 1 h 1430"/>
                <a:gd name="T92" fmla="*/ 581 w 889"/>
                <a:gd name="T93" fmla="*/ 14 h 1430"/>
                <a:gd name="T94" fmla="*/ 670 w 889"/>
                <a:gd name="T95" fmla="*/ 46 h 1430"/>
                <a:gd name="T96" fmla="*/ 742 w 889"/>
                <a:gd name="T97" fmla="*/ 93 h 1430"/>
                <a:gd name="T98" fmla="*/ 798 w 889"/>
                <a:gd name="T99" fmla="*/ 156 h 1430"/>
                <a:gd name="T100" fmla="*/ 841 w 889"/>
                <a:gd name="T101" fmla="*/ 230 h 1430"/>
                <a:gd name="T102" fmla="*/ 869 w 889"/>
                <a:gd name="T103" fmla="*/ 318 h 1430"/>
                <a:gd name="T104" fmla="*/ 885 w 889"/>
                <a:gd name="T105" fmla="*/ 417 h 1430"/>
                <a:gd name="T106" fmla="*/ 603 w 889"/>
                <a:gd name="T107" fmla="*/ 497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1430">
                  <a:moveTo>
                    <a:pt x="603" y="497"/>
                  </a:moveTo>
                  <a:lnTo>
                    <a:pt x="603" y="462"/>
                  </a:lnTo>
                  <a:lnTo>
                    <a:pt x="603" y="433"/>
                  </a:lnTo>
                  <a:lnTo>
                    <a:pt x="600" y="406"/>
                  </a:lnTo>
                  <a:lnTo>
                    <a:pt x="597" y="382"/>
                  </a:lnTo>
                  <a:lnTo>
                    <a:pt x="592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1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2" y="276"/>
                  </a:lnTo>
                  <a:lnTo>
                    <a:pt x="546" y="271"/>
                  </a:lnTo>
                  <a:lnTo>
                    <a:pt x="539" y="265"/>
                  </a:lnTo>
                  <a:lnTo>
                    <a:pt x="533" y="260"/>
                  </a:lnTo>
                  <a:lnTo>
                    <a:pt x="527" y="256"/>
                  </a:lnTo>
                  <a:lnTo>
                    <a:pt x="520" y="252"/>
                  </a:lnTo>
                  <a:lnTo>
                    <a:pt x="512" y="249"/>
                  </a:lnTo>
                  <a:lnTo>
                    <a:pt x="497" y="243"/>
                  </a:lnTo>
                  <a:lnTo>
                    <a:pt x="480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5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7" y="249"/>
                  </a:lnTo>
                  <a:lnTo>
                    <a:pt x="369" y="252"/>
                  </a:lnTo>
                  <a:lnTo>
                    <a:pt x="362" y="256"/>
                  </a:lnTo>
                  <a:lnTo>
                    <a:pt x="356" y="260"/>
                  </a:lnTo>
                  <a:lnTo>
                    <a:pt x="349" y="265"/>
                  </a:lnTo>
                  <a:lnTo>
                    <a:pt x="344" y="271"/>
                  </a:lnTo>
                  <a:lnTo>
                    <a:pt x="337" y="276"/>
                  </a:lnTo>
                  <a:lnTo>
                    <a:pt x="332" y="282"/>
                  </a:lnTo>
                  <a:lnTo>
                    <a:pt x="327" y="289"/>
                  </a:lnTo>
                  <a:lnTo>
                    <a:pt x="318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9" y="406"/>
                  </a:lnTo>
                  <a:lnTo>
                    <a:pt x="287" y="433"/>
                  </a:lnTo>
                  <a:lnTo>
                    <a:pt x="285" y="462"/>
                  </a:lnTo>
                  <a:lnTo>
                    <a:pt x="285" y="969"/>
                  </a:lnTo>
                  <a:lnTo>
                    <a:pt x="287" y="997"/>
                  </a:lnTo>
                  <a:lnTo>
                    <a:pt x="289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8" y="1127"/>
                  </a:lnTo>
                  <a:lnTo>
                    <a:pt x="327" y="1141"/>
                  </a:lnTo>
                  <a:lnTo>
                    <a:pt x="332" y="1147"/>
                  </a:lnTo>
                  <a:lnTo>
                    <a:pt x="337" y="1154"/>
                  </a:lnTo>
                  <a:lnTo>
                    <a:pt x="344" y="1160"/>
                  </a:lnTo>
                  <a:lnTo>
                    <a:pt x="349" y="1165"/>
                  </a:lnTo>
                  <a:lnTo>
                    <a:pt x="356" y="1169"/>
                  </a:lnTo>
                  <a:lnTo>
                    <a:pt x="362" y="1173"/>
                  </a:lnTo>
                  <a:lnTo>
                    <a:pt x="369" y="1178"/>
                  </a:lnTo>
                  <a:lnTo>
                    <a:pt x="377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5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0" y="1191"/>
                  </a:lnTo>
                  <a:lnTo>
                    <a:pt x="497" y="1187"/>
                  </a:lnTo>
                  <a:lnTo>
                    <a:pt x="512" y="1182"/>
                  </a:lnTo>
                  <a:lnTo>
                    <a:pt x="520" y="1178"/>
                  </a:lnTo>
                  <a:lnTo>
                    <a:pt x="527" y="1173"/>
                  </a:lnTo>
                  <a:lnTo>
                    <a:pt x="533" y="1169"/>
                  </a:lnTo>
                  <a:lnTo>
                    <a:pt x="539" y="1165"/>
                  </a:lnTo>
                  <a:lnTo>
                    <a:pt x="546" y="1160"/>
                  </a:lnTo>
                  <a:lnTo>
                    <a:pt x="552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1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2" y="1071"/>
                  </a:lnTo>
                  <a:lnTo>
                    <a:pt x="597" y="1049"/>
                  </a:lnTo>
                  <a:lnTo>
                    <a:pt x="600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882"/>
                  </a:lnTo>
                  <a:lnTo>
                    <a:pt x="889" y="882"/>
                  </a:lnTo>
                  <a:lnTo>
                    <a:pt x="889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6" y="1000"/>
                  </a:lnTo>
                  <a:lnTo>
                    <a:pt x="883" y="1026"/>
                  </a:lnTo>
                  <a:lnTo>
                    <a:pt x="880" y="1052"/>
                  </a:lnTo>
                  <a:lnTo>
                    <a:pt x="876" y="1077"/>
                  </a:lnTo>
                  <a:lnTo>
                    <a:pt x="872" y="1102"/>
                  </a:lnTo>
                  <a:lnTo>
                    <a:pt x="866" y="1125"/>
                  </a:lnTo>
                  <a:lnTo>
                    <a:pt x="859" y="1149"/>
                  </a:lnTo>
                  <a:lnTo>
                    <a:pt x="852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5" y="1233"/>
                  </a:lnTo>
                  <a:lnTo>
                    <a:pt x="814" y="1251"/>
                  </a:lnTo>
                  <a:lnTo>
                    <a:pt x="802" y="1270"/>
                  </a:lnTo>
                  <a:lnTo>
                    <a:pt x="790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5" y="1334"/>
                  </a:lnTo>
                  <a:lnTo>
                    <a:pt x="729" y="1348"/>
                  </a:lnTo>
                  <a:lnTo>
                    <a:pt x="711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8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8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1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6" y="1383"/>
                  </a:lnTo>
                  <a:lnTo>
                    <a:pt x="196" y="1372"/>
                  </a:lnTo>
                  <a:lnTo>
                    <a:pt x="178" y="1360"/>
                  </a:lnTo>
                  <a:lnTo>
                    <a:pt x="160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2" y="1303"/>
                  </a:lnTo>
                  <a:lnTo>
                    <a:pt x="99" y="1287"/>
                  </a:lnTo>
                  <a:lnTo>
                    <a:pt x="87" y="1270"/>
                  </a:lnTo>
                  <a:lnTo>
                    <a:pt x="74" y="1251"/>
                  </a:lnTo>
                  <a:lnTo>
                    <a:pt x="64" y="1233"/>
                  </a:lnTo>
                  <a:lnTo>
                    <a:pt x="53" y="1213"/>
                  </a:lnTo>
                  <a:lnTo>
                    <a:pt x="45" y="1192"/>
                  </a:lnTo>
                  <a:lnTo>
                    <a:pt x="37" y="1170"/>
                  </a:lnTo>
                  <a:lnTo>
                    <a:pt x="30" y="1149"/>
                  </a:lnTo>
                  <a:lnTo>
                    <a:pt x="22" y="1125"/>
                  </a:lnTo>
                  <a:lnTo>
                    <a:pt x="17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8"/>
                  </a:lnTo>
                  <a:lnTo>
                    <a:pt x="12" y="353"/>
                  </a:lnTo>
                  <a:lnTo>
                    <a:pt x="17" y="329"/>
                  </a:lnTo>
                  <a:lnTo>
                    <a:pt x="22" y="305"/>
                  </a:lnTo>
                  <a:lnTo>
                    <a:pt x="30" y="282"/>
                  </a:lnTo>
                  <a:lnTo>
                    <a:pt x="37" y="259"/>
                  </a:lnTo>
                  <a:lnTo>
                    <a:pt x="45" y="239"/>
                  </a:lnTo>
                  <a:lnTo>
                    <a:pt x="53" y="218"/>
                  </a:lnTo>
                  <a:lnTo>
                    <a:pt x="64" y="198"/>
                  </a:lnTo>
                  <a:lnTo>
                    <a:pt x="74" y="178"/>
                  </a:lnTo>
                  <a:lnTo>
                    <a:pt x="87" y="161"/>
                  </a:lnTo>
                  <a:lnTo>
                    <a:pt x="99" y="143"/>
                  </a:lnTo>
                  <a:lnTo>
                    <a:pt x="112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60" y="83"/>
                  </a:lnTo>
                  <a:lnTo>
                    <a:pt x="178" y="69"/>
                  </a:lnTo>
                  <a:lnTo>
                    <a:pt x="196" y="58"/>
                  </a:lnTo>
                  <a:lnTo>
                    <a:pt x="216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1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8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2" y="3"/>
                  </a:lnTo>
                  <a:lnTo>
                    <a:pt x="530" y="5"/>
                  </a:lnTo>
                  <a:lnTo>
                    <a:pt x="556" y="9"/>
                  </a:lnTo>
                  <a:lnTo>
                    <a:pt x="581" y="14"/>
                  </a:lnTo>
                  <a:lnTo>
                    <a:pt x="605" y="21"/>
                  </a:lnTo>
                  <a:lnTo>
                    <a:pt x="627" y="28"/>
                  </a:lnTo>
                  <a:lnTo>
                    <a:pt x="649" y="36"/>
                  </a:lnTo>
                  <a:lnTo>
                    <a:pt x="670" y="46"/>
                  </a:lnTo>
                  <a:lnTo>
                    <a:pt x="690" y="56"/>
                  </a:lnTo>
                  <a:lnTo>
                    <a:pt x="708" y="67"/>
                  </a:lnTo>
                  <a:lnTo>
                    <a:pt x="726" y="80"/>
                  </a:lnTo>
                  <a:lnTo>
                    <a:pt x="742" y="93"/>
                  </a:lnTo>
                  <a:lnTo>
                    <a:pt x="758" y="107"/>
                  </a:lnTo>
                  <a:lnTo>
                    <a:pt x="772" y="122"/>
                  </a:lnTo>
                  <a:lnTo>
                    <a:pt x="786" y="138"/>
                  </a:lnTo>
                  <a:lnTo>
                    <a:pt x="798" y="156"/>
                  </a:lnTo>
                  <a:lnTo>
                    <a:pt x="811" y="173"/>
                  </a:lnTo>
                  <a:lnTo>
                    <a:pt x="821" y="191"/>
                  </a:lnTo>
                  <a:lnTo>
                    <a:pt x="831" y="210"/>
                  </a:lnTo>
                  <a:lnTo>
                    <a:pt x="841" y="230"/>
                  </a:lnTo>
                  <a:lnTo>
                    <a:pt x="849" y="251"/>
                  </a:lnTo>
                  <a:lnTo>
                    <a:pt x="856" y="273"/>
                  </a:lnTo>
                  <a:lnTo>
                    <a:pt x="864" y="296"/>
                  </a:lnTo>
                  <a:lnTo>
                    <a:pt x="869" y="318"/>
                  </a:lnTo>
                  <a:lnTo>
                    <a:pt x="874" y="342"/>
                  </a:lnTo>
                  <a:lnTo>
                    <a:pt x="878" y="366"/>
                  </a:lnTo>
                  <a:lnTo>
                    <a:pt x="882" y="391"/>
                  </a:lnTo>
                  <a:lnTo>
                    <a:pt x="885" y="417"/>
                  </a:lnTo>
                  <a:lnTo>
                    <a:pt x="887" y="443"/>
                  </a:lnTo>
                  <a:lnTo>
                    <a:pt x="888" y="470"/>
                  </a:lnTo>
                  <a:lnTo>
                    <a:pt x="889" y="497"/>
                  </a:lnTo>
                  <a:lnTo>
                    <a:pt x="603" y="49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1917" y="274"/>
              <a:ext cx="128" cy="204"/>
            </a:xfrm>
            <a:custGeom>
              <a:avLst/>
              <a:gdLst>
                <a:gd name="T0" fmla="*/ 598 w 890"/>
                <a:gd name="T1" fmla="*/ 382 h 1430"/>
                <a:gd name="T2" fmla="*/ 572 w 890"/>
                <a:gd name="T3" fmla="*/ 304 h 1430"/>
                <a:gd name="T4" fmla="*/ 546 w 890"/>
                <a:gd name="T5" fmla="*/ 271 h 1430"/>
                <a:gd name="T6" fmla="*/ 520 w 890"/>
                <a:gd name="T7" fmla="*/ 252 h 1430"/>
                <a:gd name="T8" fmla="*/ 463 w 890"/>
                <a:gd name="T9" fmla="*/ 236 h 1430"/>
                <a:gd name="T10" fmla="*/ 392 w 890"/>
                <a:gd name="T11" fmla="*/ 243 h 1430"/>
                <a:gd name="T12" fmla="*/ 355 w 890"/>
                <a:gd name="T13" fmla="*/ 260 h 1430"/>
                <a:gd name="T14" fmla="*/ 331 w 890"/>
                <a:gd name="T15" fmla="*/ 282 h 1430"/>
                <a:gd name="T16" fmla="*/ 302 w 890"/>
                <a:gd name="T17" fmla="*/ 339 h 1430"/>
                <a:gd name="T18" fmla="*/ 287 w 890"/>
                <a:gd name="T19" fmla="*/ 433 h 1430"/>
                <a:gd name="T20" fmla="*/ 288 w 890"/>
                <a:gd name="T21" fmla="*/ 1024 h 1430"/>
                <a:gd name="T22" fmla="*/ 309 w 890"/>
                <a:gd name="T23" fmla="*/ 1110 h 1430"/>
                <a:gd name="T24" fmla="*/ 338 w 890"/>
                <a:gd name="T25" fmla="*/ 1154 h 1430"/>
                <a:gd name="T26" fmla="*/ 363 w 890"/>
                <a:gd name="T27" fmla="*/ 1173 h 1430"/>
                <a:gd name="T28" fmla="*/ 408 w 890"/>
                <a:gd name="T29" fmla="*/ 1191 h 1430"/>
                <a:gd name="T30" fmla="*/ 481 w 890"/>
                <a:gd name="T31" fmla="*/ 1191 h 1430"/>
                <a:gd name="T32" fmla="*/ 526 w 890"/>
                <a:gd name="T33" fmla="*/ 1173 h 1430"/>
                <a:gd name="T34" fmla="*/ 551 w 890"/>
                <a:gd name="T35" fmla="*/ 1154 h 1430"/>
                <a:gd name="T36" fmla="*/ 580 w 890"/>
                <a:gd name="T37" fmla="*/ 1110 h 1430"/>
                <a:gd name="T38" fmla="*/ 601 w 890"/>
                <a:gd name="T39" fmla="*/ 1024 h 1430"/>
                <a:gd name="T40" fmla="*/ 0 w 890"/>
                <a:gd name="T41" fmla="*/ 512 h 1430"/>
                <a:gd name="T42" fmla="*/ 5 w 890"/>
                <a:gd name="T43" fmla="*/ 404 h 1430"/>
                <a:gd name="T44" fmla="*/ 23 w 890"/>
                <a:gd name="T45" fmla="*/ 305 h 1430"/>
                <a:gd name="T46" fmla="*/ 54 w 890"/>
                <a:gd name="T47" fmla="*/ 218 h 1430"/>
                <a:gd name="T48" fmla="*/ 99 w 890"/>
                <a:gd name="T49" fmla="*/ 143 h 1430"/>
                <a:gd name="T50" fmla="*/ 159 w 890"/>
                <a:gd name="T51" fmla="*/ 83 h 1430"/>
                <a:gd name="T52" fmla="*/ 237 w 890"/>
                <a:gd name="T53" fmla="*/ 37 h 1430"/>
                <a:gd name="T54" fmla="*/ 331 w 890"/>
                <a:gd name="T55" fmla="*/ 10 h 1430"/>
                <a:gd name="T56" fmla="*/ 444 w 890"/>
                <a:gd name="T57" fmla="*/ 0 h 1430"/>
                <a:gd name="T58" fmla="*/ 557 w 890"/>
                <a:gd name="T59" fmla="*/ 10 h 1430"/>
                <a:gd name="T60" fmla="*/ 652 w 890"/>
                <a:gd name="T61" fmla="*/ 37 h 1430"/>
                <a:gd name="T62" fmla="*/ 729 w 890"/>
                <a:gd name="T63" fmla="*/ 83 h 1430"/>
                <a:gd name="T64" fmla="*/ 789 w 890"/>
                <a:gd name="T65" fmla="*/ 143 h 1430"/>
                <a:gd name="T66" fmla="*/ 835 w 890"/>
                <a:gd name="T67" fmla="*/ 218 h 1430"/>
                <a:gd name="T68" fmla="*/ 866 w 890"/>
                <a:gd name="T69" fmla="*/ 305 h 1430"/>
                <a:gd name="T70" fmla="*/ 884 w 890"/>
                <a:gd name="T71" fmla="*/ 404 h 1430"/>
                <a:gd name="T72" fmla="*/ 890 w 890"/>
                <a:gd name="T73" fmla="*/ 512 h 1430"/>
                <a:gd name="T74" fmla="*/ 887 w 890"/>
                <a:gd name="T75" fmla="*/ 1000 h 1430"/>
                <a:gd name="T76" fmla="*/ 871 w 890"/>
                <a:gd name="T77" fmla="*/ 1102 h 1430"/>
                <a:gd name="T78" fmla="*/ 844 w 890"/>
                <a:gd name="T79" fmla="*/ 1192 h 1430"/>
                <a:gd name="T80" fmla="*/ 803 w 890"/>
                <a:gd name="T81" fmla="*/ 1270 h 1430"/>
                <a:gd name="T82" fmla="*/ 746 w 890"/>
                <a:gd name="T83" fmla="*/ 1334 h 1430"/>
                <a:gd name="T84" fmla="*/ 673 w 890"/>
                <a:gd name="T85" fmla="*/ 1383 h 1430"/>
                <a:gd name="T86" fmla="*/ 583 w 890"/>
                <a:gd name="T87" fmla="*/ 1415 h 1430"/>
                <a:gd name="T88" fmla="*/ 474 w 890"/>
                <a:gd name="T89" fmla="*/ 1430 h 1430"/>
                <a:gd name="T90" fmla="*/ 357 w 890"/>
                <a:gd name="T91" fmla="*/ 1425 h 1430"/>
                <a:gd name="T92" fmla="*/ 259 w 890"/>
                <a:gd name="T93" fmla="*/ 1401 h 1430"/>
                <a:gd name="T94" fmla="*/ 177 w 890"/>
                <a:gd name="T95" fmla="*/ 1360 h 1430"/>
                <a:gd name="T96" fmla="*/ 113 w 890"/>
                <a:gd name="T97" fmla="*/ 1303 h 1430"/>
                <a:gd name="T98" fmla="*/ 64 w 890"/>
                <a:gd name="T99" fmla="*/ 1233 h 1430"/>
                <a:gd name="T100" fmla="*/ 29 w 890"/>
                <a:gd name="T101" fmla="*/ 1149 h 1430"/>
                <a:gd name="T102" fmla="*/ 8 w 890"/>
                <a:gd name="T103" fmla="*/ 1052 h 1430"/>
                <a:gd name="T104" fmla="*/ 0 w 890"/>
                <a:gd name="T105" fmla="*/ 94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0" h="1430">
                  <a:moveTo>
                    <a:pt x="603" y="462"/>
                  </a:moveTo>
                  <a:lnTo>
                    <a:pt x="603" y="433"/>
                  </a:lnTo>
                  <a:lnTo>
                    <a:pt x="601" y="406"/>
                  </a:lnTo>
                  <a:lnTo>
                    <a:pt x="598" y="382"/>
                  </a:lnTo>
                  <a:lnTo>
                    <a:pt x="593" y="359"/>
                  </a:lnTo>
                  <a:lnTo>
                    <a:pt x="587" y="339"/>
                  </a:lnTo>
                  <a:lnTo>
                    <a:pt x="580" y="320"/>
                  </a:lnTo>
                  <a:lnTo>
                    <a:pt x="572" y="304"/>
                  </a:lnTo>
                  <a:lnTo>
                    <a:pt x="562" y="289"/>
                  </a:lnTo>
                  <a:lnTo>
                    <a:pt x="557" y="282"/>
                  </a:lnTo>
                  <a:lnTo>
                    <a:pt x="551" y="276"/>
                  </a:lnTo>
                  <a:lnTo>
                    <a:pt x="546" y="271"/>
                  </a:lnTo>
                  <a:lnTo>
                    <a:pt x="540" y="265"/>
                  </a:lnTo>
                  <a:lnTo>
                    <a:pt x="533" y="260"/>
                  </a:lnTo>
                  <a:lnTo>
                    <a:pt x="526" y="256"/>
                  </a:lnTo>
                  <a:lnTo>
                    <a:pt x="520" y="252"/>
                  </a:lnTo>
                  <a:lnTo>
                    <a:pt x="513" y="249"/>
                  </a:lnTo>
                  <a:lnTo>
                    <a:pt x="497" y="243"/>
                  </a:lnTo>
                  <a:lnTo>
                    <a:pt x="481" y="239"/>
                  </a:lnTo>
                  <a:lnTo>
                    <a:pt x="463" y="236"/>
                  </a:lnTo>
                  <a:lnTo>
                    <a:pt x="444" y="235"/>
                  </a:lnTo>
                  <a:lnTo>
                    <a:pt x="426" y="236"/>
                  </a:lnTo>
                  <a:lnTo>
                    <a:pt x="408" y="239"/>
                  </a:lnTo>
                  <a:lnTo>
                    <a:pt x="392" y="243"/>
                  </a:lnTo>
                  <a:lnTo>
                    <a:pt x="376" y="249"/>
                  </a:lnTo>
                  <a:lnTo>
                    <a:pt x="369" y="252"/>
                  </a:lnTo>
                  <a:lnTo>
                    <a:pt x="363" y="256"/>
                  </a:lnTo>
                  <a:lnTo>
                    <a:pt x="355" y="260"/>
                  </a:lnTo>
                  <a:lnTo>
                    <a:pt x="349" y="265"/>
                  </a:lnTo>
                  <a:lnTo>
                    <a:pt x="343" y="271"/>
                  </a:lnTo>
                  <a:lnTo>
                    <a:pt x="338" y="276"/>
                  </a:lnTo>
                  <a:lnTo>
                    <a:pt x="331" y="282"/>
                  </a:lnTo>
                  <a:lnTo>
                    <a:pt x="326" y="289"/>
                  </a:lnTo>
                  <a:lnTo>
                    <a:pt x="317" y="304"/>
                  </a:lnTo>
                  <a:lnTo>
                    <a:pt x="309" y="320"/>
                  </a:lnTo>
                  <a:lnTo>
                    <a:pt x="302" y="339"/>
                  </a:lnTo>
                  <a:lnTo>
                    <a:pt x="296" y="359"/>
                  </a:lnTo>
                  <a:lnTo>
                    <a:pt x="292" y="382"/>
                  </a:lnTo>
                  <a:lnTo>
                    <a:pt x="288" y="406"/>
                  </a:lnTo>
                  <a:lnTo>
                    <a:pt x="287" y="433"/>
                  </a:lnTo>
                  <a:lnTo>
                    <a:pt x="286" y="462"/>
                  </a:lnTo>
                  <a:lnTo>
                    <a:pt x="286" y="969"/>
                  </a:lnTo>
                  <a:lnTo>
                    <a:pt x="287" y="997"/>
                  </a:lnTo>
                  <a:lnTo>
                    <a:pt x="288" y="1024"/>
                  </a:lnTo>
                  <a:lnTo>
                    <a:pt x="292" y="1049"/>
                  </a:lnTo>
                  <a:lnTo>
                    <a:pt x="296" y="1071"/>
                  </a:lnTo>
                  <a:lnTo>
                    <a:pt x="302" y="1091"/>
                  </a:lnTo>
                  <a:lnTo>
                    <a:pt x="309" y="1110"/>
                  </a:lnTo>
                  <a:lnTo>
                    <a:pt x="317" y="1127"/>
                  </a:lnTo>
                  <a:lnTo>
                    <a:pt x="326" y="1141"/>
                  </a:lnTo>
                  <a:lnTo>
                    <a:pt x="331" y="1147"/>
                  </a:lnTo>
                  <a:lnTo>
                    <a:pt x="338" y="1154"/>
                  </a:lnTo>
                  <a:lnTo>
                    <a:pt x="343" y="1160"/>
                  </a:lnTo>
                  <a:lnTo>
                    <a:pt x="349" y="1165"/>
                  </a:lnTo>
                  <a:lnTo>
                    <a:pt x="355" y="1169"/>
                  </a:lnTo>
                  <a:lnTo>
                    <a:pt x="363" y="1173"/>
                  </a:lnTo>
                  <a:lnTo>
                    <a:pt x="369" y="1178"/>
                  </a:lnTo>
                  <a:lnTo>
                    <a:pt x="376" y="1182"/>
                  </a:lnTo>
                  <a:lnTo>
                    <a:pt x="392" y="1187"/>
                  </a:lnTo>
                  <a:lnTo>
                    <a:pt x="408" y="1191"/>
                  </a:lnTo>
                  <a:lnTo>
                    <a:pt x="426" y="1193"/>
                  </a:lnTo>
                  <a:lnTo>
                    <a:pt x="444" y="1194"/>
                  </a:lnTo>
                  <a:lnTo>
                    <a:pt x="463" y="1193"/>
                  </a:lnTo>
                  <a:lnTo>
                    <a:pt x="481" y="1191"/>
                  </a:lnTo>
                  <a:lnTo>
                    <a:pt x="497" y="1187"/>
                  </a:lnTo>
                  <a:lnTo>
                    <a:pt x="513" y="1182"/>
                  </a:lnTo>
                  <a:lnTo>
                    <a:pt x="520" y="1178"/>
                  </a:lnTo>
                  <a:lnTo>
                    <a:pt x="526" y="1173"/>
                  </a:lnTo>
                  <a:lnTo>
                    <a:pt x="533" y="1169"/>
                  </a:lnTo>
                  <a:lnTo>
                    <a:pt x="540" y="1165"/>
                  </a:lnTo>
                  <a:lnTo>
                    <a:pt x="546" y="1160"/>
                  </a:lnTo>
                  <a:lnTo>
                    <a:pt x="551" y="1154"/>
                  </a:lnTo>
                  <a:lnTo>
                    <a:pt x="557" y="1147"/>
                  </a:lnTo>
                  <a:lnTo>
                    <a:pt x="562" y="1141"/>
                  </a:lnTo>
                  <a:lnTo>
                    <a:pt x="572" y="1127"/>
                  </a:lnTo>
                  <a:lnTo>
                    <a:pt x="580" y="1110"/>
                  </a:lnTo>
                  <a:lnTo>
                    <a:pt x="587" y="1091"/>
                  </a:lnTo>
                  <a:lnTo>
                    <a:pt x="593" y="1071"/>
                  </a:lnTo>
                  <a:lnTo>
                    <a:pt x="598" y="1049"/>
                  </a:lnTo>
                  <a:lnTo>
                    <a:pt x="601" y="1024"/>
                  </a:lnTo>
                  <a:lnTo>
                    <a:pt x="603" y="997"/>
                  </a:lnTo>
                  <a:lnTo>
                    <a:pt x="603" y="969"/>
                  </a:lnTo>
                  <a:lnTo>
                    <a:pt x="603" y="462"/>
                  </a:lnTo>
                  <a:close/>
                  <a:moveTo>
                    <a:pt x="0" y="512"/>
                  </a:moveTo>
                  <a:lnTo>
                    <a:pt x="0" y="484"/>
                  </a:lnTo>
                  <a:lnTo>
                    <a:pt x="1" y="457"/>
                  </a:lnTo>
                  <a:lnTo>
                    <a:pt x="3" y="430"/>
                  </a:lnTo>
                  <a:lnTo>
                    <a:pt x="5" y="404"/>
                  </a:lnTo>
                  <a:lnTo>
                    <a:pt x="8" y="379"/>
                  </a:lnTo>
                  <a:lnTo>
                    <a:pt x="12" y="353"/>
                  </a:lnTo>
                  <a:lnTo>
                    <a:pt x="18" y="329"/>
                  </a:lnTo>
                  <a:lnTo>
                    <a:pt x="23" y="305"/>
                  </a:lnTo>
                  <a:lnTo>
                    <a:pt x="29" y="282"/>
                  </a:lnTo>
                  <a:lnTo>
                    <a:pt x="36" y="259"/>
                  </a:lnTo>
                  <a:lnTo>
                    <a:pt x="44" y="239"/>
                  </a:lnTo>
                  <a:lnTo>
                    <a:pt x="54" y="218"/>
                  </a:lnTo>
                  <a:lnTo>
                    <a:pt x="64" y="198"/>
                  </a:lnTo>
                  <a:lnTo>
                    <a:pt x="75" y="178"/>
                  </a:lnTo>
                  <a:lnTo>
                    <a:pt x="86" y="161"/>
                  </a:lnTo>
                  <a:lnTo>
                    <a:pt x="99" y="143"/>
                  </a:lnTo>
                  <a:lnTo>
                    <a:pt x="113" y="126"/>
                  </a:lnTo>
                  <a:lnTo>
                    <a:pt x="127" y="111"/>
                  </a:lnTo>
                  <a:lnTo>
                    <a:pt x="143" y="96"/>
                  </a:lnTo>
                  <a:lnTo>
                    <a:pt x="159" y="83"/>
                  </a:lnTo>
                  <a:lnTo>
                    <a:pt x="177" y="69"/>
                  </a:lnTo>
                  <a:lnTo>
                    <a:pt x="196" y="58"/>
                  </a:lnTo>
                  <a:lnTo>
                    <a:pt x="215" y="48"/>
                  </a:lnTo>
                  <a:lnTo>
                    <a:pt x="237" y="37"/>
                  </a:lnTo>
                  <a:lnTo>
                    <a:pt x="259" y="29"/>
                  </a:lnTo>
                  <a:lnTo>
                    <a:pt x="282" y="22"/>
                  </a:lnTo>
                  <a:lnTo>
                    <a:pt x="306" y="15"/>
                  </a:lnTo>
                  <a:lnTo>
                    <a:pt x="331" y="10"/>
                  </a:lnTo>
                  <a:lnTo>
                    <a:pt x="357" y="6"/>
                  </a:lnTo>
                  <a:lnTo>
                    <a:pt x="385" y="3"/>
                  </a:lnTo>
                  <a:lnTo>
                    <a:pt x="414" y="1"/>
                  </a:lnTo>
                  <a:lnTo>
                    <a:pt x="444" y="0"/>
                  </a:lnTo>
                  <a:lnTo>
                    <a:pt x="474" y="1"/>
                  </a:lnTo>
                  <a:lnTo>
                    <a:pt x="503" y="3"/>
                  </a:lnTo>
                  <a:lnTo>
                    <a:pt x="531" y="6"/>
                  </a:lnTo>
                  <a:lnTo>
                    <a:pt x="557" y="10"/>
                  </a:lnTo>
                  <a:lnTo>
                    <a:pt x="583" y="15"/>
                  </a:lnTo>
                  <a:lnTo>
                    <a:pt x="607" y="22"/>
                  </a:lnTo>
                  <a:lnTo>
                    <a:pt x="630" y="29"/>
                  </a:lnTo>
                  <a:lnTo>
                    <a:pt x="652" y="37"/>
                  </a:lnTo>
                  <a:lnTo>
                    <a:pt x="673" y="48"/>
                  </a:lnTo>
                  <a:lnTo>
                    <a:pt x="693" y="58"/>
                  </a:lnTo>
                  <a:lnTo>
                    <a:pt x="712" y="69"/>
                  </a:lnTo>
                  <a:lnTo>
                    <a:pt x="729" y="83"/>
                  </a:lnTo>
                  <a:lnTo>
                    <a:pt x="746" y="96"/>
                  </a:lnTo>
                  <a:lnTo>
                    <a:pt x="761" y="111"/>
                  </a:lnTo>
                  <a:lnTo>
                    <a:pt x="776" y="126"/>
                  </a:lnTo>
                  <a:lnTo>
                    <a:pt x="789" y="143"/>
                  </a:lnTo>
                  <a:lnTo>
                    <a:pt x="803" y="161"/>
                  </a:lnTo>
                  <a:lnTo>
                    <a:pt x="814" y="178"/>
                  </a:lnTo>
                  <a:lnTo>
                    <a:pt x="826" y="198"/>
                  </a:lnTo>
                  <a:lnTo>
                    <a:pt x="835" y="218"/>
                  </a:lnTo>
                  <a:lnTo>
                    <a:pt x="844" y="239"/>
                  </a:lnTo>
                  <a:lnTo>
                    <a:pt x="853" y="259"/>
                  </a:lnTo>
                  <a:lnTo>
                    <a:pt x="860" y="282"/>
                  </a:lnTo>
                  <a:lnTo>
                    <a:pt x="866" y="305"/>
                  </a:lnTo>
                  <a:lnTo>
                    <a:pt x="871" y="329"/>
                  </a:lnTo>
                  <a:lnTo>
                    <a:pt x="876" y="353"/>
                  </a:lnTo>
                  <a:lnTo>
                    <a:pt x="881" y="379"/>
                  </a:lnTo>
                  <a:lnTo>
                    <a:pt x="884" y="404"/>
                  </a:lnTo>
                  <a:lnTo>
                    <a:pt x="887" y="430"/>
                  </a:lnTo>
                  <a:lnTo>
                    <a:pt x="888" y="457"/>
                  </a:lnTo>
                  <a:lnTo>
                    <a:pt x="889" y="484"/>
                  </a:lnTo>
                  <a:lnTo>
                    <a:pt x="890" y="512"/>
                  </a:lnTo>
                  <a:lnTo>
                    <a:pt x="890" y="917"/>
                  </a:lnTo>
                  <a:lnTo>
                    <a:pt x="889" y="945"/>
                  </a:lnTo>
                  <a:lnTo>
                    <a:pt x="888" y="973"/>
                  </a:lnTo>
                  <a:lnTo>
                    <a:pt x="887" y="1000"/>
                  </a:lnTo>
                  <a:lnTo>
                    <a:pt x="884" y="1026"/>
                  </a:lnTo>
                  <a:lnTo>
                    <a:pt x="881" y="1052"/>
                  </a:lnTo>
                  <a:lnTo>
                    <a:pt x="876" y="1077"/>
                  </a:lnTo>
                  <a:lnTo>
                    <a:pt x="871" y="1102"/>
                  </a:lnTo>
                  <a:lnTo>
                    <a:pt x="866" y="1125"/>
                  </a:lnTo>
                  <a:lnTo>
                    <a:pt x="860" y="1149"/>
                  </a:lnTo>
                  <a:lnTo>
                    <a:pt x="853" y="1170"/>
                  </a:lnTo>
                  <a:lnTo>
                    <a:pt x="844" y="1192"/>
                  </a:lnTo>
                  <a:lnTo>
                    <a:pt x="835" y="1213"/>
                  </a:lnTo>
                  <a:lnTo>
                    <a:pt x="826" y="1233"/>
                  </a:lnTo>
                  <a:lnTo>
                    <a:pt x="814" y="1251"/>
                  </a:lnTo>
                  <a:lnTo>
                    <a:pt x="803" y="1270"/>
                  </a:lnTo>
                  <a:lnTo>
                    <a:pt x="789" y="1287"/>
                  </a:lnTo>
                  <a:lnTo>
                    <a:pt x="776" y="1303"/>
                  </a:lnTo>
                  <a:lnTo>
                    <a:pt x="761" y="1319"/>
                  </a:lnTo>
                  <a:lnTo>
                    <a:pt x="746" y="1334"/>
                  </a:lnTo>
                  <a:lnTo>
                    <a:pt x="729" y="1348"/>
                  </a:lnTo>
                  <a:lnTo>
                    <a:pt x="712" y="1360"/>
                  </a:lnTo>
                  <a:lnTo>
                    <a:pt x="693" y="1372"/>
                  </a:lnTo>
                  <a:lnTo>
                    <a:pt x="673" y="1383"/>
                  </a:lnTo>
                  <a:lnTo>
                    <a:pt x="652" y="1392"/>
                  </a:lnTo>
                  <a:lnTo>
                    <a:pt x="630" y="1401"/>
                  </a:lnTo>
                  <a:lnTo>
                    <a:pt x="607" y="1409"/>
                  </a:lnTo>
                  <a:lnTo>
                    <a:pt x="583" y="1415"/>
                  </a:lnTo>
                  <a:lnTo>
                    <a:pt x="557" y="1420"/>
                  </a:lnTo>
                  <a:lnTo>
                    <a:pt x="531" y="1425"/>
                  </a:lnTo>
                  <a:lnTo>
                    <a:pt x="503" y="1428"/>
                  </a:lnTo>
                  <a:lnTo>
                    <a:pt x="474" y="1430"/>
                  </a:lnTo>
                  <a:lnTo>
                    <a:pt x="444" y="1430"/>
                  </a:lnTo>
                  <a:lnTo>
                    <a:pt x="414" y="1430"/>
                  </a:lnTo>
                  <a:lnTo>
                    <a:pt x="385" y="1428"/>
                  </a:lnTo>
                  <a:lnTo>
                    <a:pt x="357" y="1425"/>
                  </a:lnTo>
                  <a:lnTo>
                    <a:pt x="331" y="1420"/>
                  </a:lnTo>
                  <a:lnTo>
                    <a:pt x="306" y="1415"/>
                  </a:lnTo>
                  <a:lnTo>
                    <a:pt x="282" y="1409"/>
                  </a:lnTo>
                  <a:lnTo>
                    <a:pt x="259" y="1401"/>
                  </a:lnTo>
                  <a:lnTo>
                    <a:pt x="237" y="1392"/>
                  </a:lnTo>
                  <a:lnTo>
                    <a:pt x="215" y="1383"/>
                  </a:lnTo>
                  <a:lnTo>
                    <a:pt x="196" y="1372"/>
                  </a:lnTo>
                  <a:lnTo>
                    <a:pt x="177" y="1360"/>
                  </a:lnTo>
                  <a:lnTo>
                    <a:pt x="159" y="1348"/>
                  </a:lnTo>
                  <a:lnTo>
                    <a:pt x="143" y="1334"/>
                  </a:lnTo>
                  <a:lnTo>
                    <a:pt x="127" y="1319"/>
                  </a:lnTo>
                  <a:lnTo>
                    <a:pt x="113" y="1303"/>
                  </a:lnTo>
                  <a:lnTo>
                    <a:pt x="99" y="1287"/>
                  </a:lnTo>
                  <a:lnTo>
                    <a:pt x="86" y="1270"/>
                  </a:lnTo>
                  <a:lnTo>
                    <a:pt x="75" y="1251"/>
                  </a:lnTo>
                  <a:lnTo>
                    <a:pt x="64" y="1233"/>
                  </a:lnTo>
                  <a:lnTo>
                    <a:pt x="54" y="1213"/>
                  </a:lnTo>
                  <a:lnTo>
                    <a:pt x="44" y="1192"/>
                  </a:lnTo>
                  <a:lnTo>
                    <a:pt x="36" y="1170"/>
                  </a:lnTo>
                  <a:lnTo>
                    <a:pt x="29" y="1149"/>
                  </a:lnTo>
                  <a:lnTo>
                    <a:pt x="23" y="1125"/>
                  </a:lnTo>
                  <a:lnTo>
                    <a:pt x="18" y="1102"/>
                  </a:lnTo>
                  <a:lnTo>
                    <a:pt x="12" y="1077"/>
                  </a:lnTo>
                  <a:lnTo>
                    <a:pt x="8" y="1052"/>
                  </a:lnTo>
                  <a:lnTo>
                    <a:pt x="5" y="1026"/>
                  </a:lnTo>
                  <a:lnTo>
                    <a:pt x="3" y="1000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0" y="917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066" y="274"/>
              <a:ext cx="204" cy="201"/>
            </a:xfrm>
            <a:custGeom>
              <a:avLst/>
              <a:gdLst>
                <a:gd name="T0" fmla="*/ 570 w 1427"/>
                <a:gd name="T1" fmla="*/ 324 h 1404"/>
                <a:gd name="T2" fmla="*/ 563 w 1427"/>
                <a:gd name="T3" fmla="*/ 291 h 1404"/>
                <a:gd name="T4" fmla="*/ 548 w 1427"/>
                <a:gd name="T5" fmla="*/ 267 h 1404"/>
                <a:gd name="T6" fmla="*/ 526 w 1427"/>
                <a:gd name="T7" fmla="*/ 249 h 1404"/>
                <a:gd name="T8" fmla="*/ 500 w 1427"/>
                <a:gd name="T9" fmla="*/ 240 h 1404"/>
                <a:gd name="T10" fmla="*/ 470 w 1427"/>
                <a:gd name="T11" fmla="*/ 235 h 1404"/>
                <a:gd name="T12" fmla="*/ 436 w 1427"/>
                <a:gd name="T13" fmla="*/ 240 h 1404"/>
                <a:gd name="T14" fmla="*/ 403 w 1427"/>
                <a:gd name="T15" fmla="*/ 251 h 1404"/>
                <a:gd name="T16" fmla="*/ 357 w 1427"/>
                <a:gd name="T17" fmla="*/ 274 h 1404"/>
                <a:gd name="T18" fmla="*/ 286 w 1427"/>
                <a:gd name="T19" fmla="*/ 323 h 1404"/>
                <a:gd name="T20" fmla="*/ 0 w 1427"/>
                <a:gd name="T21" fmla="*/ 26 h 1404"/>
                <a:gd name="T22" fmla="*/ 314 w 1427"/>
                <a:gd name="T23" fmla="*/ 127 h 1404"/>
                <a:gd name="T24" fmla="*/ 388 w 1427"/>
                <a:gd name="T25" fmla="*/ 67 h 1404"/>
                <a:gd name="T26" fmla="*/ 441 w 1427"/>
                <a:gd name="T27" fmla="*/ 34 h 1404"/>
                <a:gd name="T28" fmla="*/ 498 w 1427"/>
                <a:gd name="T29" fmla="*/ 11 h 1404"/>
                <a:gd name="T30" fmla="*/ 564 w 1427"/>
                <a:gd name="T31" fmla="*/ 1 h 1404"/>
                <a:gd name="T32" fmla="*/ 637 w 1427"/>
                <a:gd name="T33" fmla="*/ 3 h 1404"/>
                <a:gd name="T34" fmla="*/ 697 w 1427"/>
                <a:gd name="T35" fmla="*/ 15 h 1404"/>
                <a:gd name="T36" fmla="*/ 744 w 1427"/>
                <a:gd name="T37" fmla="*/ 40 h 1404"/>
                <a:gd name="T38" fmla="*/ 782 w 1427"/>
                <a:gd name="T39" fmla="*/ 77 h 1404"/>
                <a:gd name="T40" fmla="*/ 816 w 1427"/>
                <a:gd name="T41" fmla="*/ 124 h 1404"/>
                <a:gd name="T42" fmla="*/ 864 w 1427"/>
                <a:gd name="T43" fmla="*/ 140 h 1404"/>
                <a:gd name="T44" fmla="*/ 932 w 1427"/>
                <a:gd name="T45" fmla="*/ 82 h 1404"/>
                <a:gd name="T46" fmla="*/ 992 w 1427"/>
                <a:gd name="T47" fmla="*/ 42 h 1404"/>
                <a:gd name="T48" fmla="*/ 1047 w 1427"/>
                <a:gd name="T49" fmla="*/ 16 h 1404"/>
                <a:gd name="T50" fmla="*/ 1102 w 1427"/>
                <a:gd name="T51" fmla="*/ 4 h 1404"/>
                <a:gd name="T52" fmla="*/ 1158 w 1427"/>
                <a:gd name="T53" fmla="*/ 0 h 1404"/>
                <a:gd name="T54" fmla="*/ 1207 w 1427"/>
                <a:gd name="T55" fmla="*/ 3 h 1404"/>
                <a:gd name="T56" fmla="*/ 1249 w 1427"/>
                <a:gd name="T57" fmla="*/ 11 h 1404"/>
                <a:gd name="T58" fmla="*/ 1289 w 1427"/>
                <a:gd name="T59" fmla="*/ 26 h 1404"/>
                <a:gd name="T60" fmla="*/ 1322 w 1427"/>
                <a:gd name="T61" fmla="*/ 44 h 1404"/>
                <a:gd name="T62" fmla="*/ 1351 w 1427"/>
                <a:gd name="T63" fmla="*/ 68 h 1404"/>
                <a:gd name="T64" fmla="*/ 1376 w 1427"/>
                <a:gd name="T65" fmla="*/ 97 h 1404"/>
                <a:gd name="T66" fmla="*/ 1395 w 1427"/>
                <a:gd name="T67" fmla="*/ 131 h 1404"/>
                <a:gd name="T68" fmla="*/ 1410 w 1427"/>
                <a:gd name="T69" fmla="*/ 169 h 1404"/>
                <a:gd name="T70" fmla="*/ 1420 w 1427"/>
                <a:gd name="T71" fmla="*/ 210 h 1404"/>
                <a:gd name="T72" fmla="*/ 1426 w 1427"/>
                <a:gd name="T73" fmla="*/ 257 h 1404"/>
                <a:gd name="T74" fmla="*/ 1427 w 1427"/>
                <a:gd name="T75" fmla="*/ 1385 h 1404"/>
                <a:gd name="T76" fmla="*/ 1141 w 1427"/>
                <a:gd name="T77" fmla="*/ 324 h 1404"/>
                <a:gd name="T78" fmla="*/ 1132 w 1427"/>
                <a:gd name="T79" fmla="*/ 291 h 1404"/>
                <a:gd name="T80" fmla="*/ 1117 w 1427"/>
                <a:gd name="T81" fmla="*/ 267 h 1404"/>
                <a:gd name="T82" fmla="*/ 1095 w 1427"/>
                <a:gd name="T83" fmla="*/ 249 h 1404"/>
                <a:gd name="T84" fmla="*/ 1068 w 1427"/>
                <a:gd name="T85" fmla="*/ 240 h 1404"/>
                <a:gd name="T86" fmla="*/ 1038 w 1427"/>
                <a:gd name="T87" fmla="*/ 235 h 1404"/>
                <a:gd name="T88" fmla="*/ 1004 w 1427"/>
                <a:gd name="T89" fmla="*/ 240 h 1404"/>
                <a:gd name="T90" fmla="*/ 971 w 1427"/>
                <a:gd name="T91" fmla="*/ 251 h 1404"/>
                <a:gd name="T92" fmla="*/ 926 w 1427"/>
                <a:gd name="T93" fmla="*/ 274 h 1404"/>
                <a:gd name="T94" fmla="*/ 857 w 1427"/>
                <a:gd name="T95" fmla="*/ 32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7" h="1404">
                  <a:moveTo>
                    <a:pt x="570" y="1395"/>
                  </a:moveTo>
                  <a:lnTo>
                    <a:pt x="570" y="336"/>
                  </a:lnTo>
                  <a:lnTo>
                    <a:pt x="570" y="324"/>
                  </a:lnTo>
                  <a:lnTo>
                    <a:pt x="568" y="311"/>
                  </a:lnTo>
                  <a:lnTo>
                    <a:pt x="566" y="301"/>
                  </a:lnTo>
                  <a:lnTo>
                    <a:pt x="563" y="291"/>
                  </a:lnTo>
                  <a:lnTo>
                    <a:pt x="558" y="282"/>
                  </a:lnTo>
                  <a:lnTo>
                    <a:pt x="553" y="274"/>
                  </a:lnTo>
                  <a:lnTo>
                    <a:pt x="548" y="267"/>
                  </a:lnTo>
                  <a:lnTo>
                    <a:pt x="542" y="260"/>
                  </a:lnTo>
                  <a:lnTo>
                    <a:pt x="535" y="254"/>
                  </a:lnTo>
                  <a:lnTo>
                    <a:pt x="526" y="249"/>
                  </a:lnTo>
                  <a:lnTo>
                    <a:pt x="519" y="245"/>
                  </a:lnTo>
                  <a:lnTo>
                    <a:pt x="510" y="242"/>
                  </a:lnTo>
                  <a:lnTo>
                    <a:pt x="500" y="240"/>
                  </a:lnTo>
                  <a:lnTo>
                    <a:pt x="491" y="237"/>
                  </a:lnTo>
                  <a:lnTo>
                    <a:pt x="481" y="236"/>
                  </a:lnTo>
                  <a:lnTo>
                    <a:pt x="470" y="235"/>
                  </a:lnTo>
                  <a:lnTo>
                    <a:pt x="459" y="236"/>
                  </a:lnTo>
                  <a:lnTo>
                    <a:pt x="448" y="237"/>
                  </a:lnTo>
                  <a:lnTo>
                    <a:pt x="436" y="240"/>
                  </a:lnTo>
                  <a:lnTo>
                    <a:pt x="425" y="243"/>
                  </a:lnTo>
                  <a:lnTo>
                    <a:pt x="414" y="246"/>
                  </a:lnTo>
                  <a:lnTo>
                    <a:pt x="403" y="251"/>
                  </a:lnTo>
                  <a:lnTo>
                    <a:pt x="392" y="255"/>
                  </a:lnTo>
                  <a:lnTo>
                    <a:pt x="380" y="261"/>
                  </a:lnTo>
                  <a:lnTo>
                    <a:pt x="357" y="274"/>
                  </a:lnTo>
                  <a:lnTo>
                    <a:pt x="335" y="288"/>
                  </a:lnTo>
                  <a:lnTo>
                    <a:pt x="311" y="305"/>
                  </a:lnTo>
                  <a:lnTo>
                    <a:pt x="286" y="323"/>
                  </a:lnTo>
                  <a:lnTo>
                    <a:pt x="286" y="1404"/>
                  </a:lnTo>
                  <a:lnTo>
                    <a:pt x="0" y="1404"/>
                  </a:lnTo>
                  <a:lnTo>
                    <a:pt x="0" y="26"/>
                  </a:lnTo>
                  <a:lnTo>
                    <a:pt x="270" y="26"/>
                  </a:lnTo>
                  <a:lnTo>
                    <a:pt x="270" y="164"/>
                  </a:lnTo>
                  <a:lnTo>
                    <a:pt x="314" y="127"/>
                  </a:lnTo>
                  <a:lnTo>
                    <a:pt x="352" y="95"/>
                  </a:lnTo>
                  <a:lnTo>
                    <a:pt x="371" y="81"/>
                  </a:lnTo>
                  <a:lnTo>
                    <a:pt x="388" y="67"/>
                  </a:lnTo>
                  <a:lnTo>
                    <a:pt x="406" y="55"/>
                  </a:lnTo>
                  <a:lnTo>
                    <a:pt x="424" y="43"/>
                  </a:lnTo>
                  <a:lnTo>
                    <a:pt x="441" y="34"/>
                  </a:lnTo>
                  <a:lnTo>
                    <a:pt x="460" y="25"/>
                  </a:lnTo>
                  <a:lnTo>
                    <a:pt x="479" y="17"/>
                  </a:lnTo>
                  <a:lnTo>
                    <a:pt x="498" y="11"/>
                  </a:lnTo>
                  <a:lnTo>
                    <a:pt x="519" y="6"/>
                  </a:lnTo>
                  <a:lnTo>
                    <a:pt x="541" y="3"/>
                  </a:lnTo>
                  <a:lnTo>
                    <a:pt x="564" y="1"/>
                  </a:lnTo>
                  <a:lnTo>
                    <a:pt x="588" y="0"/>
                  </a:lnTo>
                  <a:lnTo>
                    <a:pt x="614" y="1"/>
                  </a:lnTo>
                  <a:lnTo>
                    <a:pt x="637" y="3"/>
                  </a:lnTo>
                  <a:lnTo>
                    <a:pt x="659" y="6"/>
                  </a:lnTo>
                  <a:lnTo>
                    <a:pt x="679" y="10"/>
                  </a:lnTo>
                  <a:lnTo>
                    <a:pt x="697" y="15"/>
                  </a:lnTo>
                  <a:lnTo>
                    <a:pt x="714" y="23"/>
                  </a:lnTo>
                  <a:lnTo>
                    <a:pt x="729" y="30"/>
                  </a:lnTo>
                  <a:lnTo>
                    <a:pt x="744" y="40"/>
                  </a:lnTo>
                  <a:lnTo>
                    <a:pt x="757" y="51"/>
                  </a:lnTo>
                  <a:lnTo>
                    <a:pt x="771" y="63"/>
                  </a:lnTo>
                  <a:lnTo>
                    <a:pt x="782" y="77"/>
                  </a:lnTo>
                  <a:lnTo>
                    <a:pt x="794" y="91"/>
                  </a:lnTo>
                  <a:lnTo>
                    <a:pt x="805" y="107"/>
                  </a:lnTo>
                  <a:lnTo>
                    <a:pt x="816" y="124"/>
                  </a:lnTo>
                  <a:lnTo>
                    <a:pt x="828" y="144"/>
                  </a:lnTo>
                  <a:lnTo>
                    <a:pt x="839" y="164"/>
                  </a:lnTo>
                  <a:lnTo>
                    <a:pt x="864" y="140"/>
                  </a:lnTo>
                  <a:lnTo>
                    <a:pt x="888" y="119"/>
                  </a:lnTo>
                  <a:lnTo>
                    <a:pt x="911" y="99"/>
                  </a:lnTo>
                  <a:lnTo>
                    <a:pt x="932" y="82"/>
                  </a:lnTo>
                  <a:lnTo>
                    <a:pt x="953" y="67"/>
                  </a:lnTo>
                  <a:lnTo>
                    <a:pt x="973" y="54"/>
                  </a:lnTo>
                  <a:lnTo>
                    <a:pt x="992" y="42"/>
                  </a:lnTo>
                  <a:lnTo>
                    <a:pt x="1011" y="32"/>
                  </a:lnTo>
                  <a:lnTo>
                    <a:pt x="1030" y="24"/>
                  </a:lnTo>
                  <a:lnTo>
                    <a:pt x="1047" y="16"/>
                  </a:lnTo>
                  <a:lnTo>
                    <a:pt x="1066" y="11"/>
                  </a:lnTo>
                  <a:lnTo>
                    <a:pt x="1084" y="7"/>
                  </a:lnTo>
                  <a:lnTo>
                    <a:pt x="1102" y="4"/>
                  </a:lnTo>
                  <a:lnTo>
                    <a:pt x="1120" y="2"/>
                  </a:lnTo>
                  <a:lnTo>
                    <a:pt x="1140" y="1"/>
                  </a:lnTo>
                  <a:lnTo>
                    <a:pt x="1158" y="0"/>
                  </a:lnTo>
                  <a:lnTo>
                    <a:pt x="1175" y="1"/>
                  </a:lnTo>
                  <a:lnTo>
                    <a:pt x="1191" y="2"/>
                  </a:lnTo>
                  <a:lnTo>
                    <a:pt x="1207" y="3"/>
                  </a:lnTo>
                  <a:lnTo>
                    <a:pt x="1221" y="5"/>
                  </a:lnTo>
                  <a:lnTo>
                    <a:pt x="1236" y="8"/>
                  </a:lnTo>
                  <a:lnTo>
                    <a:pt x="1249" y="11"/>
                  </a:lnTo>
                  <a:lnTo>
                    <a:pt x="1263" y="15"/>
                  </a:lnTo>
                  <a:lnTo>
                    <a:pt x="1276" y="21"/>
                  </a:lnTo>
                  <a:lnTo>
                    <a:pt x="1289" y="26"/>
                  </a:lnTo>
                  <a:lnTo>
                    <a:pt x="1300" y="31"/>
                  </a:lnTo>
                  <a:lnTo>
                    <a:pt x="1312" y="37"/>
                  </a:lnTo>
                  <a:lnTo>
                    <a:pt x="1322" y="44"/>
                  </a:lnTo>
                  <a:lnTo>
                    <a:pt x="1332" y="52"/>
                  </a:lnTo>
                  <a:lnTo>
                    <a:pt x="1342" y="60"/>
                  </a:lnTo>
                  <a:lnTo>
                    <a:pt x="1351" y="68"/>
                  </a:lnTo>
                  <a:lnTo>
                    <a:pt x="1360" y="78"/>
                  </a:lnTo>
                  <a:lnTo>
                    <a:pt x="1369" y="87"/>
                  </a:lnTo>
                  <a:lnTo>
                    <a:pt x="1376" y="97"/>
                  </a:lnTo>
                  <a:lnTo>
                    <a:pt x="1383" y="108"/>
                  </a:lnTo>
                  <a:lnTo>
                    <a:pt x="1389" y="119"/>
                  </a:lnTo>
                  <a:lnTo>
                    <a:pt x="1395" y="131"/>
                  </a:lnTo>
                  <a:lnTo>
                    <a:pt x="1401" y="143"/>
                  </a:lnTo>
                  <a:lnTo>
                    <a:pt x="1406" y="156"/>
                  </a:lnTo>
                  <a:lnTo>
                    <a:pt x="1410" y="169"/>
                  </a:lnTo>
                  <a:lnTo>
                    <a:pt x="1414" y="182"/>
                  </a:lnTo>
                  <a:lnTo>
                    <a:pt x="1417" y="196"/>
                  </a:lnTo>
                  <a:lnTo>
                    <a:pt x="1420" y="210"/>
                  </a:lnTo>
                  <a:lnTo>
                    <a:pt x="1422" y="226"/>
                  </a:lnTo>
                  <a:lnTo>
                    <a:pt x="1424" y="242"/>
                  </a:lnTo>
                  <a:lnTo>
                    <a:pt x="1426" y="257"/>
                  </a:lnTo>
                  <a:lnTo>
                    <a:pt x="1427" y="273"/>
                  </a:lnTo>
                  <a:lnTo>
                    <a:pt x="1427" y="289"/>
                  </a:lnTo>
                  <a:lnTo>
                    <a:pt x="1427" y="1385"/>
                  </a:lnTo>
                  <a:lnTo>
                    <a:pt x="1141" y="1385"/>
                  </a:lnTo>
                  <a:lnTo>
                    <a:pt x="1141" y="336"/>
                  </a:lnTo>
                  <a:lnTo>
                    <a:pt x="1141" y="324"/>
                  </a:lnTo>
                  <a:lnTo>
                    <a:pt x="1139" y="311"/>
                  </a:lnTo>
                  <a:lnTo>
                    <a:pt x="1136" y="301"/>
                  </a:lnTo>
                  <a:lnTo>
                    <a:pt x="1132" y="291"/>
                  </a:lnTo>
                  <a:lnTo>
                    <a:pt x="1128" y="282"/>
                  </a:lnTo>
                  <a:lnTo>
                    <a:pt x="1123" y="274"/>
                  </a:lnTo>
                  <a:lnTo>
                    <a:pt x="1117" y="267"/>
                  </a:lnTo>
                  <a:lnTo>
                    <a:pt x="1111" y="260"/>
                  </a:lnTo>
                  <a:lnTo>
                    <a:pt x="1103" y="254"/>
                  </a:lnTo>
                  <a:lnTo>
                    <a:pt x="1095" y="249"/>
                  </a:lnTo>
                  <a:lnTo>
                    <a:pt x="1087" y="245"/>
                  </a:lnTo>
                  <a:lnTo>
                    <a:pt x="1078" y="242"/>
                  </a:lnTo>
                  <a:lnTo>
                    <a:pt x="1068" y="240"/>
                  </a:lnTo>
                  <a:lnTo>
                    <a:pt x="1059" y="237"/>
                  </a:lnTo>
                  <a:lnTo>
                    <a:pt x="1048" y="236"/>
                  </a:lnTo>
                  <a:lnTo>
                    <a:pt x="1038" y="235"/>
                  </a:lnTo>
                  <a:lnTo>
                    <a:pt x="1027" y="236"/>
                  </a:lnTo>
                  <a:lnTo>
                    <a:pt x="1015" y="237"/>
                  </a:lnTo>
                  <a:lnTo>
                    <a:pt x="1004" y="240"/>
                  </a:lnTo>
                  <a:lnTo>
                    <a:pt x="992" y="243"/>
                  </a:lnTo>
                  <a:lnTo>
                    <a:pt x="982" y="246"/>
                  </a:lnTo>
                  <a:lnTo>
                    <a:pt x="971" y="251"/>
                  </a:lnTo>
                  <a:lnTo>
                    <a:pt x="959" y="255"/>
                  </a:lnTo>
                  <a:lnTo>
                    <a:pt x="948" y="261"/>
                  </a:lnTo>
                  <a:lnTo>
                    <a:pt x="926" y="274"/>
                  </a:lnTo>
                  <a:lnTo>
                    <a:pt x="903" y="288"/>
                  </a:lnTo>
                  <a:lnTo>
                    <a:pt x="881" y="305"/>
                  </a:lnTo>
                  <a:lnTo>
                    <a:pt x="857" y="323"/>
                  </a:lnTo>
                  <a:lnTo>
                    <a:pt x="857" y="1395"/>
                  </a:lnTo>
                  <a:lnTo>
                    <a:pt x="570" y="139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285" y="192"/>
              <a:ext cx="181" cy="286"/>
            </a:xfrm>
            <a:custGeom>
              <a:avLst/>
              <a:gdLst>
                <a:gd name="T0" fmla="*/ 89 w 1271"/>
                <a:gd name="T1" fmla="*/ 1699 h 2001"/>
                <a:gd name="T2" fmla="*/ 71 w 1271"/>
                <a:gd name="T3" fmla="*/ 1643 h 2001"/>
                <a:gd name="T4" fmla="*/ 33 w 1271"/>
                <a:gd name="T5" fmla="*/ 1598 h 2001"/>
                <a:gd name="T6" fmla="*/ 46 w 1271"/>
                <a:gd name="T7" fmla="*/ 1498 h 2001"/>
                <a:gd name="T8" fmla="*/ 49 w 1271"/>
                <a:gd name="T9" fmla="*/ 1435 h 2001"/>
                <a:gd name="T10" fmla="*/ 67 w 1271"/>
                <a:gd name="T11" fmla="*/ 1348 h 2001"/>
                <a:gd name="T12" fmla="*/ 45 w 1271"/>
                <a:gd name="T13" fmla="*/ 1299 h 2001"/>
                <a:gd name="T14" fmla="*/ 44 w 1271"/>
                <a:gd name="T15" fmla="*/ 1230 h 2001"/>
                <a:gd name="T16" fmla="*/ 122 w 1271"/>
                <a:gd name="T17" fmla="*/ 1131 h 2001"/>
                <a:gd name="T18" fmla="*/ 130 w 1271"/>
                <a:gd name="T19" fmla="*/ 1094 h 2001"/>
                <a:gd name="T20" fmla="*/ 188 w 1271"/>
                <a:gd name="T21" fmla="*/ 1032 h 2001"/>
                <a:gd name="T22" fmla="*/ 152 w 1271"/>
                <a:gd name="T23" fmla="*/ 1012 h 2001"/>
                <a:gd name="T24" fmla="*/ 224 w 1271"/>
                <a:gd name="T25" fmla="*/ 984 h 2001"/>
                <a:gd name="T26" fmla="*/ 286 w 1271"/>
                <a:gd name="T27" fmla="*/ 943 h 2001"/>
                <a:gd name="T28" fmla="*/ 317 w 1271"/>
                <a:gd name="T29" fmla="*/ 906 h 2001"/>
                <a:gd name="T30" fmla="*/ 388 w 1271"/>
                <a:gd name="T31" fmla="*/ 886 h 2001"/>
                <a:gd name="T32" fmla="*/ 479 w 1271"/>
                <a:gd name="T33" fmla="*/ 864 h 2001"/>
                <a:gd name="T34" fmla="*/ 525 w 1271"/>
                <a:gd name="T35" fmla="*/ 853 h 2001"/>
                <a:gd name="T36" fmla="*/ 611 w 1271"/>
                <a:gd name="T37" fmla="*/ 824 h 2001"/>
                <a:gd name="T38" fmla="*/ 619 w 1271"/>
                <a:gd name="T39" fmla="*/ 793 h 2001"/>
                <a:gd name="T40" fmla="*/ 687 w 1271"/>
                <a:gd name="T41" fmla="*/ 763 h 2001"/>
                <a:gd name="T42" fmla="*/ 728 w 1271"/>
                <a:gd name="T43" fmla="*/ 690 h 2001"/>
                <a:gd name="T44" fmla="*/ 744 w 1271"/>
                <a:gd name="T45" fmla="*/ 646 h 2001"/>
                <a:gd name="T46" fmla="*/ 741 w 1271"/>
                <a:gd name="T47" fmla="*/ 573 h 2001"/>
                <a:gd name="T48" fmla="*/ 762 w 1271"/>
                <a:gd name="T49" fmla="*/ 505 h 2001"/>
                <a:gd name="T50" fmla="*/ 764 w 1271"/>
                <a:gd name="T51" fmla="*/ 428 h 2001"/>
                <a:gd name="T52" fmla="*/ 752 w 1271"/>
                <a:gd name="T53" fmla="*/ 395 h 2001"/>
                <a:gd name="T54" fmla="*/ 785 w 1271"/>
                <a:gd name="T55" fmla="*/ 294 h 2001"/>
                <a:gd name="T56" fmla="*/ 846 w 1271"/>
                <a:gd name="T57" fmla="*/ 146 h 2001"/>
                <a:gd name="T58" fmla="*/ 983 w 1271"/>
                <a:gd name="T59" fmla="*/ 73 h 2001"/>
                <a:gd name="T60" fmla="*/ 1211 w 1271"/>
                <a:gd name="T61" fmla="*/ 2 h 2001"/>
                <a:gd name="T62" fmla="*/ 1269 w 1271"/>
                <a:gd name="T63" fmla="*/ 112 h 2001"/>
                <a:gd name="T64" fmla="*/ 1173 w 1271"/>
                <a:gd name="T65" fmla="*/ 440 h 2001"/>
                <a:gd name="T66" fmla="*/ 1170 w 1271"/>
                <a:gd name="T67" fmla="*/ 578 h 2001"/>
                <a:gd name="T68" fmla="*/ 1181 w 1271"/>
                <a:gd name="T69" fmla="*/ 692 h 2001"/>
                <a:gd name="T70" fmla="*/ 1156 w 1271"/>
                <a:gd name="T71" fmla="*/ 804 h 2001"/>
                <a:gd name="T72" fmla="*/ 1147 w 1271"/>
                <a:gd name="T73" fmla="*/ 882 h 2001"/>
                <a:gd name="T74" fmla="*/ 1131 w 1271"/>
                <a:gd name="T75" fmla="*/ 935 h 2001"/>
                <a:gd name="T76" fmla="*/ 1155 w 1271"/>
                <a:gd name="T77" fmla="*/ 1039 h 2001"/>
                <a:gd name="T78" fmla="*/ 1145 w 1271"/>
                <a:gd name="T79" fmla="*/ 1113 h 2001"/>
                <a:gd name="T80" fmla="*/ 1139 w 1271"/>
                <a:gd name="T81" fmla="*/ 1208 h 2001"/>
                <a:gd name="T82" fmla="*/ 1134 w 1271"/>
                <a:gd name="T83" fmla="*/ 1278 h 2001"/>
                <a:gd name="T84" fmla="*/ 1142 w 1271"/>
                <a:gd name="T85" fmla="*/ 1387 h 2001"/>
                <a:gd name="T86" fmla="*/ 1194 w 1271"/>
                <a:gd name="T87" fmla="*/ 1519 h 2001"/>
                <a:gd name="T88" fmla="*/ 1131 w 1271"/>
                <a:gd name="T89" fmla="*/ 1513 h 2001"/>
                <a:gd name="T90" fmla="*/ 1095 w 1271"/>
                <a:gd name="T91" fmla="*/ 1522 h 2001"/>
                <a:gd name="T92" fmla="*/ 1004 w 1271"/>
                <a:gd name="T93" fmla="*/ 1430 h 2001"/>
                <a:gd name="T94" fmla="*/ 895 w 1271"/>
                <a:gd name="T95" fmla="*/ 1367 h 2001"/>
                <a:gd name="T96" fmla="*/ 877 w 1271"/>
                <a:gd name="T97" fmla="*/ 1354 h 2001"/>
                <a:gd name="T98" fmla="*/ 816 w 1271"/>
                <a:gd name="T99" fmla="*/ 1452 h 2001"/>
                <a:gd name="T100" fmla="*/ 778 w 1271"/>
                <a:gd name="T101" fmla="*/ 1445 h 2001"/>
                <a:gd name="T102" fmla="*/ 775 w 1271"/>
                <a:gd name="T103" fmla="*/ 1511 h 2001"/>
                <a:gd name="T104" fmla="*/ 755 w 1271"/>
                <a:gd name="T105" fmla="*/ 1543 h 2001"/>
                <a:gd name="T106" fmla="*/ 753 w 1271"/>
                <a:gd name="T107" fmla="*/ 1624 h 2001"/>
                <a:gd name="T108" fmla="*/ 782 w 1271"/>
                <a:gd name="T109" fmla="*/ 1717 h 2001"/>
                <a:gd name="T110" fmla="*/ 756 w 1271"/>
                <a:gd name="T111" fmla="*/ 1753 h 2001"/>
                <a:gd name="T112" fmla="*/ 723 w 1271"/>
                <a:gd name="T113" fmla="*/ 1821 h 2001"/>
                <a:gd name="T114" fmla="*/ 717 w 1271"/>
                <a:gd name="T115" fmla="*/ 1870 h 2001"/>
                <a:gd name="T116" fmla="*/ 748 w 1271"/>
                <a:gd name="T117" fmla="*/ 1929 h 2001"/>
                <a:gd name="T118" fmla="*/ 878 w 1271"/>
                <a:gd name="T119" fmla="*/ 1968 h 2001"/>
                <a:gd name="T120" fmla="*/ 766 w 1271"/>
                <a:gd name="T121" fmla="*/ 1978 h 2001"/>
                <a:gd name="T122" fmla="*/ 618 w 1271"/>
                <a:gd name="T123" fmla="*/ 1993 h 2001"/>
                <a:gd name="T124" fmla="*/ 313 w 1271"/>
                <a:gd name="T125" fmla="*/ 1974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1" h="2001">
                  <a:moveTo>
                    <a:pt x="72" y="1848"/>
                  </a:moveTo>
                  <a:lnTo>
                    <a:pt x="77" y="1845"/>
                  </a:lnTo>
                  <a:lnTo>
                    <a:pt x="82" y="1840"/>
                  </a:lnTo>
                  <a:lnTo>
                    <a:pt x="85" y="1832"/>
                  </a:lnTo>
                  <a:lnTo>
                    <a:pt x="87" y="1825"/>
                  </a:lnTo>
                  <a:lnTo>
                    <a:pt x="91" y="1808"/>
                  </a:lnTo>
                  <a:lnTo>
                    <a:pt x="93" y="1788"/>
                  </a:lnTo>
                  <a:lnTo>
                    <a:pt x="94" y="1769"/>
                  </a:lnTo>
                  <a:lnTo>
                    <a:pt x="94" y="1753"/>
                  </a:lnTo>
                  <a:lnTo>
                    <a:pt x="93" y="1740"/>
                  </a:lnTo>
                  <a:lnTo>
                    <a:pt x="91" y="1735"/>
                  </a:lnTo>
                  <a:lnTo>
                    <a:pt x="90" y="1734"/>
                  </a:lnTo>
                  <a:lnTo>
                    <a:pt x="88" y="1735"/>
                  </a:lnTo>
                  <a:lnTo>
                    <a:pt x="85" y="1738"/>
                  </a:lnTo>
                  <a:lnTo>
                    <a:pt x="83" y="1741"/>
                  </a:lnTo>
                  <a:lnTo>
                    <a:pt x="77" y="1748"/>
                  </a:lnTo>
                  <a:lnTo>
                    <a:pt x="75" y="1752"/>
                  </a:lnTo>
                  <a:lnTo>
                    <a:pt x="77" y="1746"/>
                  </a:lnTo>
                  <a:lnTo>
                    <a:pt x="82" y="1732"/>
                  </a:lnTo>
                  <a:lnTo>
                    <a:pt x="87" y="1714"/>
                  </a:lnTo>
                  <a:lnTo>
                    <a:pt x="89" y="1699"/>
                  </a:lnTo>
                  <a:lnTo>
                    <a:pt x="89" y="1696"/>
                  </a:lnTo>
                  <a:lnTo>
                    <a:pt x="88" y="1694"/>
                  </a:lnTo>
                  <a:lnTo>
                    <a:pt x="87" y="1696"/>
                  </a:lnTo>
                  <a:lnTo>
                    <a:pt x="85" y="1697"/>
                  </a:lnTo>
                  <a:lnTo>
                    <a:pt x="82" y="1704"/>
                  </a:lnTo>
                  <a:lnTo>
                    <a:pt x="76" y="1712"/>
                  </a:lnTo>
                  <a:lnTo>
                    <a:pt x="68" y="1732"/>
                  </a:lnTo>
                  <a:lnTo>
                    <a:pt x="64" y="1741"/>
                  </a:lnTo>
                  <a:lnTo>
                    <a:pt x="69" y="1721"/>
                  </a:lnTo>
                  <a:lnTo>
                    <a:pt x="74" y="1697"/>
                  </a:lnTo>
                  <a:lnTo>
                    <a:pt x="78" y="1675"/>
                  </a:lnTo>
                  <a:lnTo>
                    <a:pt x="80" y="1664"/>
                  </a:lnTo>
                  <a:lnTo>
                    <a:pt x="78" y="1669"/>
                  </a:lnTo>
                  <a:lnTo>
                    <a:pt x="74" y="1676"/>
                  </a:lnTo>
                  <a:lnTo>
                    <a:pt x="73" y="1678"/>
                  </a:lnTo>
                  <a:lnTo>
                    <a:pt x="72" y="1678"/>
                  </a:lnTo>
                  <a:lnTo>
                    <a:pt x="72" y="1676"/>
                  </a:lnTo>
                  <a:lnTo>
                    <a:pt x="72" y="1669"/>
                  </a:lnTo>
                  <a:lnTo>
                    <a:pt x="73" y="1660"/>
                  </a:lnTo>
                  <a:lnTo>
                    <a:pt x="72" y="1651"/>
                  </a:lnTo>
                  <a:lnTo>
                    <a:pt x="71" y="1643"/>
                  </a:lnTo>
                  <a:lnTo>
                    <a:pt x="68" y="1635"/>
                  </a:lnTo>
                  <a:lnTo>
                    <a:pt x="65" y="1628"/>
                  </a:lnTo>
                  <a:lnTo>
                    <a:pt x="62" y="1623"/>
                  </a:lnTo>
                  <a:lnTo>
                    <a:pt x="59" y="1619"/>
                  </a:lnTo>
                  <a:lnTo>
                    <a:pt x="56" y="1618"/>
                  </a:lnTo>
                  <a:lnTo>
                    <a:pt x="55" y="1618"/>
                  </a:lnTo>
                  <a:lnTo>
                    <a:pt x="53" y="1619"/>
                  </a:lnTo>
                  <a:lnTo>
                    <a:pt x="52" y="1620"/>
                  </a:lnTo>
                  <a:lnTo>
                    <a:pt x="49" y="1622"/>
                  </a:lnTo>
                  <a:lnTo>
                    <a:pt x="47" y="1628"/>
                  </a:lnTo>
                  <a:lnTo>
                    <a:pt x="45" y="1634"/>
                  </a:lnTo>
                  <a:lnTo>
                    <a:pt x="42" y="1646"/>
                  </a:lnTo>
                  <a:lnTo>
                    <a:pt x="42" y="1649"/>
                  </a:lnTo>
                  <a:lnTo>
                    <a:pt x="44" y="1637"/>
                  </a:lnTo>
                  <a:lnTo>
                    <a:pt x="46" y="1614"/>
                  </a:lnTo>
                  <a:lnTo>
                    <a:pt x="47" y="1589"/>
                  </a:lnTo>
                  <a:lnTo>
                    <a:pt x="46" y="1576"/>
                  </a:lnTo>
                  <a:lnTo>
                    <a:pt x="44" y="1577"/>
                  </a:lnTo>
                  <a:lnTo>
                    <a:pt x="41" y="1581"/>
                  </a:lnTo>
                  <a:lnTo>
                    <a:pt x="37" y="1590"/>
                  </a:lnTo>
                  <a:lnTo>
                    <a:pt x="33" y="1598"/>
                  </a:lnTo>
                  <a:lnTo>
                    <a:pt x="26" y="1616"/>
                  </a:lnTo>
                  <a:lnTo>
                    <a:pt x="22" y="1623"/>
                  </a:lnTo>
                  <a:lnTo>
                    <a:pt x="39" y="1573"/>
                  </a:lnTo>
                  <a:lnTo>
                    <a:pt x="41" y="1566"/>
                  </a:lnTo>
                  <a:lnTo>
                    <a:pt x="46" y="1550"/>
                  </a:lnTo>
                  <a:lnTo>
                    <a:pt x="48" y="1542"/>
                  </a:lnTo>
                  <a:lnTo>
                    <a:pt x="51" y="1535"/>
                  </a:lnTo>
                  <a:lnTo>
                    <a:pt x="52" y="1528"/>
                  </a:lnTo>
                  <a:lnTo>
                    <a:pt x="52" y="1525"/>
                  </a:lnTo>
                  <a:lnTo>
                    <a:pt x="48" y="1527"/>
                  </a:lnTo>
                  <a:lnTo>
                    <a:pt x="45" y="1534"/>
                  </a:lnTo>
                  <a:lnTo>
                    <a:pt x="40" y="1542"/>
                  </a:lnTo>
                  <a:lnTo>
                    <a:pt x="35" y="1553"/>
                  </a:lnTo>
                  <a:lnTo>
                    <a:pt x="25" y="1574"/>
                  </a:lnTo>
                  <a:lnTo>
                    <a:pt x="20" y="1583"/>
                  </a:lnTo>
                  <a:lnTo>
                    <a:pt x="34" y="1542"/>
                  </a:lnTo>
                  <a:lnTo>
                    <a:pt x="36" y="1536"/>
                  </a:lnTo>
                  <a:lnTo>
                    <a:pt x="41" y="1520"/>
                  </a:lnTo>
                  <a:lnTo>
                    <a:pt x="43" y="1512"/>
                  </a:lnTo>
                  <a:lnTo>
                    <a:pt x="45" y="1505"/>
                  </a:lnTo>
                  <a:lnTo>
                    <a:pt x="46" y="1498"/>
                  </a:lnTo>
                  <a:lnTo>
                    <a:pt x="46" y="1494"/>
                  </a:lnTo>
                  <a:lnTo>
                    <a:pt x="46" y="1493"/>
                  </a:lnTo>
                  <a:lnTo>
                    <a:pt x="45" y="1493"/>
                  </a:lnTo>
                  <a:lnTo>
                    <a:pt x="43" y="1494"/>
                  </a:lnTo>
                  <a:lnTo>
                    <a:pt x="42" y="1495"/>
                  </a:lnTo>
                  <a:lnTo>
                    <a:pt x="39" y="1499"/>
                  </a:lnTo>
                  <a:lnTo>
                    <a:pt x="35" y="1504"/>
                  </a:lnTo>
                  <a:lnTo>
                    <a:pt x="33" y="1508"/>
                  </a:lnTo>
                  <a:lnTo>
                    <a:pt x="30" y="1511"/>
                  </a:lnTo>
                  <a:lnTo>
                    <a:pt x="30" y="1512"/>
                  </a:lnTo>
                  <a:lnTo>
                    <a:pt x="31" y="1509"/>
                  </a:lnTo>
                  <a:lnTo>
                    <a:pt x="38" y="1490"/>
                  </a:lnTo>
                  <a:lnTo>
                    <a:pt x="49" y="1463"/>
                  </a:lnTo>
                  <a:lnTo>
                    <a:pt x="60" y="1437"/>
                  </a:lnTo>
                  <a:lnTo>
                    <a:pt x="63" y="1425"/>
                  </a:lnTo>
                  <a:lnTo>
                    <a:pt x="58" y="1433"/>
                  </a:lnTo>
                  <a:lnTo>
                    <a:pt x="47" y="1453"/>
                  </a:lnTo>
                  <a:lnTo>
                    <a:pt x="38" y="1469"/>
                  </a:lnTo>
                  <a:lnTo>
                    <a:pt x="36" y="1471"/>
                  </a:lnTo>
                  <a:lnTo>
                    <a:pt x="42" y="1456"/>
                  </a:lnTo>
                  <a:lnTo>
                    <a:pt x="49" y="1435"/>
                  </a:lnTo>
                  <a:lnTo>
                    <a:pt x="56" y="1416"/>
                  </a:lnTo>
                  <a:lnTo>
                    <a:pt x="58" y="1409"/>
                  </a:lnTo>
                  <a:lnTo>
                    <a:pt x="0" y="1518"/>
                  </a:lnTo>
                  <a:lnTo>
                    <a:pt x="9" y="1499"/>
                  </a:lnTo>
                  <a:lnTo>
                    <a:pt x="31" y="1457"/>
                  </a:lnTo>
                  <a:lnTo>
                    <a:pt x="41" y="1434"/>
                  </a:lnTo>
                  <a:lnTo>
                    <a:pt x="52" y="1414"/>
                  </a:lnTo>
                  <a:lnTo>
                    <a:pt x="58" y="1399"/>
                  </a:lnTo>
                  <a:lnTo>
                    <a:pt x="60" y="1393"/>
                  </a:lnTo>
                  <a:lnTo>
                    <a:pt x="58" y="1393"/>
                  </a:lnTo>
                  <a:lnTo>
                    <a:pt x="54" y="1397"/>
                  </a:lnTo>
                  <a:lnTo>
                    <a:pt x="47" y="1403"/>
                  </a:lnTo>
                  <a:lnTo>
                    <a:pt x="41" y="1409"/>
                  </a:lnTo>
                  <a:lnTo>
                    <a:pt x="30" y="1423"/>
                  </a:lnTo>
                  <a:lnTo>
                    <a:pt x="25" y="1429"/>
                  </a:lnTo>
                  <a:lnTo>
                    <a:pt x="28" y="1420"/>
                  </a:lnTo>
                  <a:lnTo>
                    <a:pt x="33" y="1408"/>
                  </a:lnTo>
                  <a:lnTo>
                    <a:pt x="40" y="1395"/>
                  </a:lnTo>
                  <a:lnTo>
                    <a:pt x="47" y="1381"/>
                  </a:lnTo>
                  <a:lnTo>
                    <a:pt x="61" y="1358"/>
                  </a:lnTo>
                  <a:lnTo>
                    <a:pt x="67" y="1348"/>
                  </a:lnTo>
                  <a:lnTo>
                    <a:pt x="28" y="1396"/>
                  </a:lnTo>
                  <a:lnTo>
                    <a:pt x="38" y="1377"/>
                  </a:lnTo>
                  <a:lnTo>
                    <a:pt x="53" y="1352"/>
                  </a:lnTo>
                  <a:lnTo>
                    <a:pt x="61" y="1340"/>
                  </a:lnTo>
                  <a:lnTo>
                    <a:pt x="67" y="1328"/>
                  </a:lnTo>
                  <a:lnTo>
                    <a:pt x="71" y="1320"/>
                  </a:lnTo>
                  <a:lnTo>
                    <a:pt x="72" y="1316"/>
                  </a:lnTo>
                  <a:lnTo>
                    <a:pt x="72" y="1315"/>
                  </a:lnTo>
                  <a:lnTo>
                    <a:pt x="70" y="1315"/>
                  </a:lnTo>
                  <a:lnTo>
                    <a:pt x="68" y="1316"/>
                  </a:lnTo>
                  <a:lnTo>
                    <a:pt x="66" y="1317"/>
                  </a:lnTo>
                  <a:lnTo>
                    <a:pt x="60" y="1321"/>
                  </a:lnTo>
                  <a:lnTo>
                    <a:pt x="52" y="1326"/>
                  </a:lnTo>
                  <a:lnTo>
                    <a:pt x="38" y="1338"/>
                  </a:lnTo>
                  <a:lnTo>
                    <a:pt x="32" y="1343"/>
                  </a:lnTo>
                  <a:lnTo>
                    <a:pt x="43" y="1329"/>
                  </a:lnTo>
                  <a:lnTo>
                    <a:pt x="56" y="1311"/>
                  </a:lnTo>
                  <a:lnTo>
                    <a:pt x="66" y="1295"/>
                  </a:lnTo>
                  <a:lnTo>
                    <a:pt x="70" y="1288"/>
                  </a:lnTo>
                  <a:lnTo>
                    <a:pt x="32" y="1319"/>
                  </a:lnTo>
                  <a:lnTo>
                    <a:pt x="45" y="1299"/>
                  </a:lnTo>
                  <a:lnTo>
                    <a:pt x="60" y="1276"/>
                  </a:lnTo>
                  <a:lnTo>
                    <a:pt x="71" y="1259"/>
                  </a:lnTo>
                  <a:lnTo>
                    <a:pt x="75" y="1250"/>
                  </a:lnTo>
                  <a:lnTo>
                    <a:pt x="30" y="1281"/>
                  </a:lnTo>
                  <a:lnTo>
                    <a:pt x="46" y="1264"/>
                  </a:lnTo>
                  <a:lnTo>
                    <a:pt x="66" y="1242"/>
                  </a:lnTo>
                  <a:lnTo>
                    <a:pt x="82" y="1222"/>
                  </a:lnTo>
                  <a:lnTo>
                    <a:pt x="88" y="1214"/>
                  </a:lnTo>
                  <a:lnTo>
                    <a:pt x="92" y="1210"/>
                  </a:lnTo>
                  <a:lnTo>
                    <a:pt x="98" y="1203"/>
                  </a:lnTo>
                  <a:lnTo>
                    <a:pt x="101" y="1197"/>
                  </a:lnTo>
                  <a:lnTo>
                    <a:pt x="103" y="1194"/>
                  </a:lnTo>
                  <a:lnTo>
                    <a:pt x="104" y="1193"/>
                  </a:lnTo>
                  <a:lnTo>
                    <a:pt x="104" y="1192"/>
                  </a:lnTo>
                  <a:lnTo>
                    <a:pt x="103" y="1191"/>
                  </a:lnTo>
                  <a:lnTo>
                    <a:pt x="102" y="1191"/>
                  </a:lnTo>
                  <a:lnTo>
                    <a:pt x="96" y="1193"/>
                  </a:lnTo>
                  <a:lnTo>
                    <a:pt x="88" y="1200"/>
                  </a:lnTo>
                  <a:lnTo>
                    <a:pt x="76" y="1207"/>
                  </a:lnTo>
                  <a:lnTo>
                    <a:pt x="65" y="1215"/>
                  </a:lnTo>
                  <a:lnTo>
                    <a:pt x="44" y="1230"/>
                  </a:lnTo>
                  <a:lnTo>
                    <a:pt x="36" y="1237"/>
                  </a:lnTo>
                  <a:lnTo>
                    <a:pt x="40" y="1232"/>
                  </a:lnTo>
                  <a:lnTo>
                    <a:pt x="51" y="1220"/>
                  </a:lnTo>
                  <a:lnTo>
                    <a:pt x="62" y="1208"/>
                  </a:lnTo>
                  <a:lnTo>
                    <a:pt x="68" y="1201"/>
                  </a:lnTo>
                  <a:lnTo>
                    <a:pt x="58" y="1204"/>
                  </a:lnTo>
                  <a:lnTo>
                    <a:pt x="44" y="1210"/>
                  </a:lnTo>
                  <a:lnTo>
                    <a:pt x="60" y="1197"/>
                  </a:lnTo>
                  <a:lnTo>
                    <a:pt x="82" y="1182"/>
                  </a:lnTo>
                  <a:lnTo>
                    <a:pt x="100" y="1169"/>
                  </a:lnTo>
                  <a:lnTo>
                    <a:pt x="109" y="1164"/>
                  </a:lnTo>
                  <a:lnTo>
                    <a:pt x="111" y="1154"/>
                  </a:lnTo>
                  <a:lnTo>
                    <a:pt x="103" y="1155"/>
                  </a:lnTo>
                  <a:lnTo>
                    <a:pt x="96" y="1158"/>
                  </a:lnTo>
                  <a:lnTo>
                    <a:pt x="88" y="1162"/>
                  </a:lnTo>
                  <a:lnTo>
                    <a:pt x="81" y="1165"/>
                  </a:lnTo>
                  <a:lnTo>
                    <a:pt x="69" y="1173"/>
                  </a:lnTo>
                  <a:lnTo>
                    <a:pt x="65" y="1175"/>
                  </a:lnTo>
                  <a:lnTo>
                    <a:pt x="83" y="1161"/>
                  </a:lnTo>
                  <a:lnTo>
                    <a:pt x="104" y="1145"/>
                  </a:lnTo>
                  <a:lnTo>
                    <a:pt x="122" y="1131"/>
                  </a:lnTo>
                  <a:lnTo>
                    <a:pt x="130" y="1125"/>
                  </a:lnTo>
                  <a:lnTo>
                    <a:pt x="64" y="1145"/>
                  </a:lnTo>
                  <a:lnTo>
                    <a:pt x="72" y="1138"/>
                  </a:lnTo>
                  <a:lnTo>
                    <a:pt x="83" y="1132"/>
                  </a:lnTo>
                  <a:lnTo>
                    <a:pt x="93" y="1128"/>
                  </a:lnTo>
                  <a:lnTo>
                    <a:pt x="104" y="1124"/>
                  </a:lnTo>
                  <a:lnTo>
                    <a:pt x="123" y="1118"/>
                  </a:lnTo>
                  <a:lnTo>
                    <a:pt x="131" y="1115"/>
                  </a:lnTo>
                  <a:lnTo>
                    <a:pt x="133" y="1114"/>
                  </a:lnTo>
                  <a:lnTo>
                    <a:pt x="137" y="1111"/>
                  </a:lnTo>
                  <a:lnTo>
                    <a:pt x="139" y="1110"/>
                  </a:lnTo>
                  <a:lnTo>
                    <a:pt x="140" y="1108"/>
                  </a:lnTo>
                  <a:lnTo>
                    <a:pt x="140" y="1107"/>
                  </a:lnTo>
                  <a:lnTo>
                    <a:pt x="139" y="1106"/>
                  </a:lnTo>
                  <a:lnTo>
                    <a:pt x="130" y="1106"/>
                  </a:lnTo>
                  <a:lnTo>
                    <a:pt x="116" y="1105"/>
                  </a:lnTo>
                  <a:lnTo>
                    <a:pt x="102" y="1104"/>
                  </a:lnTo>
                  <a:lnTo>
                    <a:pt x="96" y="1104"/>
                  </a:lnTo>
                  <a:lnTo>
                    <a:pt x="106" y="1102"/>
                  </a:lnTo>
                  <a:lnTo>
                    <a:pt x="118" y="1098"/>
                  </a:lnTo>
                  <a:lnTo>
                    <a:pt x="130" y="1094"/>
                  </a:lnTo>
                  <a:lnTo>
                    <a:pt x="142" y="1088"/>
                  </a:lnTo>
                  <a:lnTo>
                    <a:pt x="161" y="1080"/>
                  </a:lnTo>
                  <a:lnTo>
                    <a:pt x="170" y="1076"/>
                  </a:lnTo>
                  <a:lnTo>
                    <a:pt x="109" y="1082"/>
                  </a:lnTo>
                  <a:lnTo>
                    <a:pt x="115" y="1080"/>
                  </a:lnTo>
                  <a:lnTo>
                    <a:pt x="139" y="1074"/>
                  </a:lnTo>
                  <a:lnTo>
                    <a:pt x="147" y="1071"/>
                  </a:lnTo>
                  <a:lnTo>
                    <a:pt x="154" y="1067"/>
                  </a:lnTo>
                  <a:lnTo>
                    <a:pt x="161" y="1062"/>
                  </a:lnTo>
                  <a:lnTo>
                    <a:pt x="167" y="1056"/>
                  </a:lnTo>
                  <a:lnTo>
                    <a:pt x="175" y="1047"/>
                  </a:lnTo>
                  <a:lnTo>
                    <a:pt x="177" y="1043"/>
                  </a:lnTo>
                  <a:lnTo>
                    <a:pt x="164" y="1044"/>
                  </a:lnTo>
                  <a:lnTo>
                    <a:pt x="146" y="1048"/>
                  </a:lnTo>
                  <a:lnTo>
                    <a:pt x="129" y="1051"/>
                  </a:lnTo>
                  <a:lnTo>
                    <a:pt x="122" y="1053"/>
                  </a:lnTo>
                  <a:lnTo>
                    <a:pt x="130" y="1049"/>
                  </a:lnTo>
                  <a:lnTo>
                    <a:pt x="142" y="1045"/>
                  </a:lnTo>
                  <a:lnTo>
                    <a:pt x="154" y="1041"/>
                  </a:lnTo>
                  <a:lnTo>
                    <a:pt x="167" y="1038"/>
                  </a:lnTo>
                  <a:lnTo>
                    <a:pt x="188" y="1032"/>
                  </a:lnTo>
                  <a:lnTo>
                    <a:pt x="197" y="1030"/>
                  </a:lnTo>
                  <a:lnTo>
                    <a:pt x="199" y="1029"/>
                  </a:lnTo>
                  <a:lnTo>
                    <a:pt x="201" y="1027"/>
                  </a:lnTo>
                  <a:lnTo>
                    <a:pt x="202" y="1025"/>
                  </a:lnTo>
                  <a:lnTo>
                    <a:pt x="202" y="1024"/>
                  </a:lnTo>
                  <a:lnTo>
                    <a:pt x="201" y="1023"/>
                  </a:lnTo>
                  <a:lnTo>
                    <a:pt x="198" y="1023"/>
                  </a:lnTo>
                  <a:lnTo>
                    <a:pt x="185" y="1022"/>
                  </a:lnTo>
                  <a:lnTo>
                    <a:pt x="166" y="1023"/>
                  </a:lnTo>
                  <a:lnTo>
                    <a:pt x="148" y="1024"/>
                  </a:lnTo>
                  <a:lnTo>
                    <a:pt x="140" y="1024"/>
                  </a:lnTo>
                  <a:lnTo>
                    <a:pt x="160" y="1021"/>
                  </a:lnTo>
                  <a:lnTo>
                    <a:pt x="184" y="1018"/>
                  </a:lnTo>
                  <a:lnTo>
                    <a:pt x="192" y="1017"/>
                  </a:lnTo>
                  <a:lnTo>
                    <a:pt x="199" y="1016"/>
                  </a:lnTo>
                  <a:lnTo>
                    <a:pt x="200" y="1015"/>
                  </a:lnTo>
                  <a:lnTo>
                    <a:pt x="200" y="1015"/>
                  </a:lnTo>
                  <a:lnTo>
                    <a:pt x="199" y="1014"/>
                  </a:lnTo>
                  <a:lnTo>
                    <a:pt x="196" y="1014"/>
                  </a:lnTo>
                  <a:lnTo>
                    <a:pt x="176" y="1012"/>
                  </a:lnTo>
                  <a:lnTo>
                    <a:pt x="152" y="1012"/>
                  </a:lnTo>
                  <a:lnTo>
                    <a:pt x="131" y="1013"/>
                  </a:lnTo>
                  <a:lnTo>
                    <a:pt x="123" y="1013"/>
                  </a:lnTo>
                  <a:lnTo>
                    <a:pt x="201" y="1009"/>
                  </a:lnTo>
                  <a:lnTo>
                    <a:pt x="202" y="1008"/>
                  </a:lnTo>
                  <a:lnTo>
                    <a:pt x="204" y="1005"/>
                  </a:lnTo>
                  <a:lnTo>
                    <a:pt x="209" y="1002"/>
                  </a:lnTo>
                  <a:lnTo>
                    <a:pt x="215" y="1000"/>
                  </a:lnTo>
                  <a:lnTo>
                    <a:pt x="218" y="998"/>
                  </a:lnTo>
                  <a:lnTo>
                    <a:pt x="220" y="997"/>
                  </a:lnTo>
                  <a:lnTo>
                    <a:pt x="221" y="994"/>
                  </a:lnTo>
                  <a:lnTo>
                    <a:pt x="223" y="992"/>
                  </a:lnTo>
                  <a:lnTo>
                    <a:pt x="223" y="989"/>
                  </a:lnTo>
                  <a:lnTo>
                    <a:pt x="223" y="987"/>
                  </a:lnTo>
                  <a:lnTo>
                    <a:pt x="214" y="986"/>
                  </a:lnTo>
                  <a:lnTo>
                    <a:pt x="196" y="984"/>
                  </a:lnTo>
                  <a:lnTo>
                    <a:pt x="178" y="983"/>
                  </a:lnTo>
                  <a:lnTo>
                    <a:pt x="171" y="983"/>
                  </a:lnTo>
                  <a:lnTo>
                    <a:pt x="179" y="983"/>
                  </a:lnTo>
                  <a:lnTo>
                    <a:pt x="197" y="984"/>
                  </a:lnTo>
                  <a:lnTo>
                    <a:pt x="214" y="984"/>
                  </a:lnTo>
                  <a:lnTo>
                    <a:pt x="224" y="984"/>
                  </a:lnTo>
                  <a:lnTo>
                    <a:pt x="226" y="983"/>
                  </a:lnTo>
                  <a:lnTo>
                    <a:pt x="228" y="980"/>
                  </a:lnTo>
                  <a:lnTo>
                    <a:pt x="232" y="977"/>
                  </a:lnTo>
                  <a:lnTo>
                    <a:pt x="238" y="975"/>
                  </a:lnTo>
                  <a:lnTo>
                    <a:pt x="241" y="975"/>
                  </a:lnTo>
                  <a:lnTo>
                    <a:pt x="244" y="973"/>
                  </a:lnTo>
                  <a:lnTo>
                    <a:pt x="245" y="971"/>
                  </a:lnTo>
                  <a:lnTo>
                    <a:pt x="247" y="969"/>
                  </a:lnTo>
                  <a:lnTo>
                    <a:pt x="248" y="965"/>
                  </a:lnTo>
                  <a:lnTo>
                    <a:pt x="248" y="963"/>
                  </a:lnTo>
                  <a:lnTo>
                    <a:pt x="200" y="963"/>
                  </a:lnTo>
                  <a:lnTo>
                    <a:pt x="258" y="954"/>
                  </a:lnTo>
                  <a:lnTo>
                    <a:pt x="215" y="947"/>
                  </a:lnTo>
                  <a:lnTo>
                    <a:pt x="220" y="947"/>
                  </a:lnTo>
                  <a:lnTo>
                    <a:pt x="234" y="948"/>
                  </a:lnTo>
                  <a:lnTo>
                    <a:pt x="250" y="948"/>
                  </a:lnTo>
                  <a:lnTo>
                    <a:pt x="266" y="949"/>
                  </a:lnTo>
                  <a:lnTo>
                    <a:pt x="277" y="948"/>
                  </a:lnTo>
                  <a:lnTo>
                    <a:pt x="283" y="946"/>
                  </a:lnTo>
                  <a:lnTo>
                    <a:pt x="286" y="944"/>
                  </a:lnTo>
                  <a:lnTo>
                    <a:pt x="286" y="943"/>
                  </a:lnTo>
                  <a:lnTo>
                    <a:pt x="235" y="927"/>
                  </a:lnTo>
                  <a:lnTo>
                    <a:pt x="243" y="928"/>
                  </a:lnTo>
                  <a:lnTo>
                    <a:pt x="260" y="932"/>
                  </a:lnTo>
                  <a:lnTo>
                    <a:pt x="276" y="936"/>
                  </a:lnTo>
                  <a:lnTo>
                    <a:pt x="286" y="938"/>
                  </a:lnTo>
                  <a:lnTo>
                    <a:pt x="293" y="936"/>
                  </a:lnTo>
                  <a:lnTo>
                    <a:pt x="299" y="934"/>
                  </a:lnTo>
                  <a:lnTo>
                    <a:pt x="253" y="920"/>
                  </a:lnTo>
                  <a:lnTo>
                    <a:pt x="257" y="922"/>
                  </a:lnTo>
                  <a:lnTo>
                    <a:pt x="269" y="925"/>
                  </a:lnTo>
                  <a:lnTo>
                    <a:pt x="286" y="928"/>
                  </a:lnTo>
                  <a:lnTo>
                    <a:pt x="301" y="930"/>
                  </a:lnTo>
                  <a:lnTo>
                    <a:pt x="307" y="930"/>
                  </a:lnTo>
                  <a:lnTo>
                    <a:pt x="313" y="929"/>
                  </a:lnTo>
                  <a:lnTo>
                    <a:pt x="316" y="926"/>
                  </a:lnTo>
                  <a:lnTo>
                    <a:pt x="318" y="922"/>
                  </a:lnTo>
                  <a:lnTo>
                    <a:pt x="319" y="917"/>
                  </a:lnTo>
                  <a:lnTo>
                    <a:pt x="319" y="914"/>
                  </a:lnTo>
                  <a:lnTo>
                    <a:pt x="278" y="893"/>
                  </a:lnTo>
                  <a:lnTo>
                    <a:pt x="325" y="913"/>
                  </a:lnTo>
                  <a:lnTo>
                    <a:pt x="317" y="906"/>
                  </a:lnTo>
                  <a:lnTo>
                    <a:pt x="310" y="900"/>
                  </a:lnTo>
                  <a:lnTo>
                    <a:pt x="319" y="903"/>
                  </a:lnTo>
                  <a:lnTo>
                    <a:pt x="341" y="908"/>
                  </a:lnTo>
                  <a:lnTo>
                    <a:pt x="347" y="908"/>
                  </a:lnTo>
                  <a:lnTo>
                    <a:pt x="351" y="907"/>
                  </a:lnTo>
                  <a:lnTo>
                    <a:pt x="355" y="905"/>
                  </a:lnTo>
                  <a:lnTo>
                    <a:pt x="357" y="903"/>
                  </a:lnTo>
                  <a:lnTo>
                    <a:pt x="359" y="898"/>
                  </a:lnTo>
                  <a:lnTo>
                    <a:pt x="359" y="894"/>
                  </a:lnTo>
                  <a:lnTo>
                    <a:pt x="348" y="887"/>
                  </a:lnTo>
                  <a:lnTo>
                    <a:pt x="337" y="880"/>
                  </a:lnTo>
                  <a:lnTo>
                    <a:pt x="342" y="881"/>
                  </a:lnTo>
                  <a:lnTo>
                    <a:pt x="351" y="885"/>
                  </a:lnTo>
                  <a:lnTo>
                    <a:pt x="362" y="889"/>
                  </a:lnTo>
                  <a:lnTo>
                    <a:pt x="376" y="894"/>
                  </a:lnTo>
                  <a:lnTo>
                    <a:pt x="382" y="895"/>
                  </a:lnTo>
                  <a:lnTo>
                    <a:pt x="386" y="895"/>
                  </a:lnTo>
                  <a:lnTo>
                    <a:pt x="388" y="894"/>
                  </a:lnTo>
                  <a:lnTo>
                    <a:pt x="389" y="892"/>
                  </a:lnTo>
                  <a:lnTo>
                    <a:pt x="389" y="888"/>
                  </a:lnTo>
                  <a:lnTo>
                    <a:pt x="388" y="886"/>
                  </a:lnTo>
                  <a:lnTo>
                    <a:pt x="359" y="870"/>
                  </a:lnTo>
                  <a:lnTo>
                    <a:pt x="369" y="874"/>
                  </a:lnTo>
                  <a:lnTo>
                    <a:pt x="377" y="876"/>
                  </a:lnTo>
                  <a:lnTo>
                    <a:pt x="384" y="879"/>
                  </a:lnTo>
                  <a:lnTo>
                    <a:pt x="391" y="880"/>
                  </a:lnTo>
                  <a:lnTo>
                    <a:pt x="399" y="881"/>
                  </a:lnTo>
                  <a:lnTo>
                    <a:pt x="407" y="880"/>
                  </a:lnTo>
                  <a:lnTo>
                    <a:pt x="415" y="879"/>
                  </a:lnTo>
                  <a:lnTo>
                    <a:pt x="426" y="877"/>
                  </a:lnTo>
                  <a:lnTo>
                    <a:pt x="442" y="872"/>
                  </a:lnTo>
                  <a:lnTo>
                    <a:pt x="446" y="870"/>
                  </a:lnTo>
                  <a:lnTo>
                    <a:pt x="413" y="850"/>
                  </a:lnTo>
                  <a:lnTo>
                    <a:pt x="417" y="852"/>
                  </a:lnTo>
                  <a:lnTo>
                    <a:pt x="430" y="857"/>
                  </a:lnTo>
                  <a:lnTo>
                    <a:pt x="438" y="860"/>
                  </a:lnTo>
                  <a:lnTo>
                    <a:pt x="446" y="863"/>
                  </a:lnTo>
                  <a:lnTo>
                    <a:pt x="455" y="865"/>
                  </a:lnTo>
                  <a:lnTo>
                    <a:pt x="464" y="866"/>
                  </a:lnTo>
                  <a:lnTo>
                    <a:pt x="471" y="866"/>
                  </a:lnTo>
                  <a:lnTo>
                    <a:pt x="475" y="865"/>
                  </a:lnTo>
                  <a:lnTo>
                    <a:pt x="479" y="864"/>
                  </a:lnTo>
                  <a:lnTo>
                    <a:pt x="482" y="862"/>
                  </a:lnTo>
                  <a:lnTo>
                    <a:pt x="483" y="859"/>
                  </a:lnTo>
                  <a:lnTo>
                    <a:pt x="483" y="858"/>
                  </a:lnTo>
                  <a:lnTo>
                    <a:pt x="455" y="846"/>
                  </a:lnTo>
                  <a:lnTo>
                    <a:pt x="464" y="849"/>
                  </a:lnTo>
                  <a:lnTo>
                    <a:pt x="475" y="853"/>
                  </a:lnTo>
                  <a:lnTo>
                    <a:pt x="486" y="855"/>
                  </a:lnTo>
                  <a:lnTo>
                    <a:pt x="490" y="856"/>
                  </a:lnTo>
                  <a:lnTo>
                    <a:pt x="462" y="843"/>
                  </a:lnTo>
                  <a:lnTo>
                    <a:pt x="474" y="847"/>
                  </a:lnTo>
                  <a:lnTo>
                    <a:pt x="488" y="850"/>
                  </a:lnTo>
                  <a:lnTo>
                    <a:pt x="498" y="853"/>
                  </a:lnTo>
                  <a:lnTo>
                    <a:pt x="502" y="854"/>
                  </a:lnTo>
                  <a:lnTo>
                    <a:pt x="491" y="846"/>
                  </a:lnTo>
                  <a:lnTo>
                    <a:pt x="479" y="838"/>
                  </a:lnTo>
                  <a:lnTo>
                    <a:pt x="484" y="840"/>
                  </a:lnTo>
                  <a:lnTo>
                    <a:pt x="490" y="844"/>
                  </a:lnTo>
                  <a:lnTo>
                    <a:pt x="500" y="848"/>
                  </a:lnTo>
                  <a:lnTo>
                    <a:pt x="514" y="852"/>
                  </a:lnTo>
                  <a:lnTo>
                    <a:pt x="520" y="853"/>
                  </a:lnTo>
                  <a:lnTo>
                    <a:pt x="525" y="853"/>
                  </a:lnTo>
                  <a:lnTo>
                    <a:pt x="529" y="853"/>
                  </a:lnTo>
                  <a:lnTo>
                    <a:pt x="532" y="851"/>
                  </a:lnTo>
                  <a:lnTo>
                    <a:pt x="535" y="848"/>
                  </a:lnTo>
                  <a:lnTo>
                    <a:pt x="536" y="846"/>
                  </a:lnTo>
                  <a:lnTo>
                    <a:pt x="512" y="833"/>
                  </a:lnTo>
                  <a:lnTo>
                    <a:pt x="517" y="834"/>
                  </a:lnTo>
                  <a:lnTo>
                    <a:pt x="532" y="837"/>
                  </a:lnTo>
                  <a:lnTo>
                    <a:pt x="543" y="839"/>
                  </a:lnTo>
                  <a:lnTo>
                    <a:pt x="554" y="840"/>
                  </a:lnTo>
                  <a:lnTo>
                    <a:pt x="566" y="840"/>
                  </a:lnTo>
                  <a:lnTo>
                    <a:pt x="579" y="839"/>
                  </a:lnTo>
                  <a:lnTo>
                    <a:pt x="590" y="837"/>
                  </a:lnTo>
                  <a:lnTo>
                    <a:pt x="596" y="835"/>
                  </a:lnTo>
                  <a:lnTo>
                    <a:pt x="599" y="833"/>
                  </a:lnTo>
                  <a:lnTo>
                    <a:pt x="600" y="832"/>
                  </a:lnTo>
                  <a:lnTo>
                    <a:pt x="601" y="831"/>
                  </a:lnTo>
                  <a:lnTo>
                    <a:pt x="601" y="830"/>
                  </a:lnTo>
                  <a:lnTo>
                    <a:pt x="598" y="825"/>
                  </a:lnTo>
                  <a:lnTo>
                    <a:pt x="594" y="823"/>
                  </a:lnTo>
                  <a:lnTo>
                    <a:pt x="603" y="824"/>
                  </a:lnTo>
                  <a:lnTo>
                    <a:pt x="611" y="824"/>
                  </a:lnTo>
                  <a:lnTo>
                    <a:pt x="613" y="823"/>
                  </a:lnTo>
                  <a:lnTo>
                    <a:pt x="615" y="821"/>
                  </a:lnTo>
                  <a:lnTo>
                    <a:pt x="616" y="820"/>
                  </a:lnTo>
                  <a:lnTo>
                    <a:pt x="616" y="819"/>
                  </a:lnTo>
                  <a:lnTo>
                    <a:pt x="616" y="818"/>
                  </a:lnTo>
                  <a:lnTo>
                    <a:pt x="614" y="818"/>
                  </a:lnTo>
                  <a:lnTo>
                    <a:pt x="604" y="808"/>
                  </a:lnTo>
                  <a:lnTo>
                    <a:pt x="596" y="800"/>
                  </a:lnTo>
                  <a:lnTo>
                    <a:pt x="600" y="803"/>
                  </a:lnTo>
                  <a:lnTo>
                    <a:pt x="604" y="804"/>
                  </a:lnTo>
                  <a:lnTo>
                    <a:pt x="608" y="805"/>
                  </a:lnTo>
                  <a:lnTo>
                    <a:pt x="613" y="806"/>
                  </a:lnTo>
                  <a:lnTo>
                    <a:pt x="621" y="806"/>
                  </a:lnTo>
                  <a:lnTo>
                    <a:pt x="624" y="806"/>
                  </a:lnTo>
                  <a:lnTo>
                    <a:pt x="621" y="799"/>
                  </a:lnTo>
                  <a:lnTo>
                    <a:pt x="620" y="798"/>
                  </a:lnTo>
                  <a:lnTo>
                    <a:pt x="618" y="795"/>
                  </a:lnTo>
                  <a:lnTo>
                    <a:pt x="617" y="794"/>
                  </a:lnTo>
                  <a:lnTo>
                    <a:pt x="617" y="793"/>
                  </a:lnTo>
                  <a:lnTo>
                    <a:pt x="617" y="793"/>
                  </a:lnTo>
                  <a:lnTo>
                    <a:pt x="619" y="793"/>
                  </a:lnTo>
                  <a:lnTo>
                    <a:pt x="634" y="793"/>
                  </a:lnTo>
                  <a:lnTo>
                    <a:pt x="645" y="792"/>
                  </a:lnTo>
                  <a:lnTo>
                    <a:pt x="638" y="783"/>
                  </a:lnTo>
                  <a:lnTo>
                    <a:pt x="656" y="783"/>
                  </a:lnTo>
                  <a:lnTo>
                    <a:pt x="651" y="779"/>
                  </a:lnTo>
                  <a:lnTo>
                    <a:pt x="670" y="777"/>
                  </a:lnTo>
                  <a:lnTo>
                    <a:pt x="667" y="776"/>
                  </a:lnTo>
                  <a:lnTo>
                    <a:pt x="662" y="775"/>
                  </a:lnTo>
                  <a:lnTo>
                    <a:pt x="660" y="774"/>
                  </a:lnTo>
                  <a:lnTo>
                    <a:pt x="659" y="773"/>
                  </a:lnTo>
                  <a:lnTo>
                    <a:pt x="660" y="773"/>
                  </a:lnTo>
                  <a:lnTo>
                    <a:pt x="663" y="772"/>
                  </a:lnTo>
                  <a:lnTo>
                    <a:pt x="679" y="771"/>
                  </a:lnTo>
                  <a:lnTo>
                    <a:pt x="687" y="769"/>
                  </a:lnTo>
                  <a:lnTo>
                    <a:pt x="681" y="768"/>
                  </a:lnTo>
                  <a:lnTo>
                    <a:pt x="673" y="765"/>
                  </a:lnTo>
                  <a:lnTo>
                    <a:pt x="670" y="764"/>
                  </a:lnTo>
                  <a:lnTo>
                    <a:pt x="670" y="763"/>
                  </a:lnTo>
                  <a:lnTo>
                    <a:pt x="672" y="763"/>
                  </a:lnTo>
                  <a:lnTo>
                    <a:pt x="679" y="764"/>
                  </a:lnTo>
                  <a:lnTo>
                    <a:pt x="687" y="763"/>
                  </a:lnTo>
                  <a:lnTo>
                    <a:pt x="693" y="762"/>
                  </a:lnTo>
                  <a:lnTo>
                    <a:pt x="697" y="760"/>
                  </a:lnTo>
                  <a:lnTo>
                    <a:pt x="700" y="757"/>
                  </a:lnTo>
                  <a:lnTo>
                    <a:pt x="703" y="752"/>
                  </a:lnTo>
                  <a:lnTo>
                    <a:pt x="704" y="751"/>
                  </a:lnTo>
                  <a:lnTo>
                    <a:pt x="691" y="743"/>
                  </a:lnTo>
                  <a:lnTo>
                    <a:pt x="704" y="742"/>
                  </a:lnTo>
                  <a:lnTo>
                    <a:pt x="718" y="739"/>
                  </a:lnTo>
                  <a:lnTo>
                    <a:pt x="729" y="732"/>
                  </a:lnTo>
                  <a:lnTo>
                    <a:pt x="741" y="725"/>
                  </a:lnTo>
                  <a:lnTo>
                    <a:pt x="745" y="723"/>
                  </a:lnTo>
                  <a:lnTo>
                    <a:pt x="747" y="720"/>
                  </a:lnTo>
                  <a:lnTo>
                    <a:pt x="749" y="718"/>
                  </a:lnTo>
                  <a:lnTo>
                    <a:pt x="750" y="715"/>
                  </a:lnTo>
                  <a:lnTo>
                    <a:pt x="751" y="709"/>
                  </a:lnTo>
                  <a:lnTo>
                    <a:pt x="751" y="702"/>
                  </a:lnTo>
                  <a:lnTo>
                    <a:pt x="750" y="699"/>
                  </a:lnTo>
                  <a:lnTo>
                    <a:pt x="747" y="697"/>
                  </a:lnTo>
                  <a:lnTo>
                    <a:pt x="743" y="695"/>
                  </a:lnTo>
                  <a:lnTo>
                    <a:pt x="737" y="693"/>
                  </a:lnTo>
                  <a:lnTo>
                    <a:pt x="728" y="690"/>
                  </a:lnTo>
                  <a:lnTo>
                    <a:pt x="724" y="690"/>
                  </a:lnTo>
                  <a:lnTo>
                    <a:pt x="728" y="690"/>
                  </a:lnTo>
                  <a:lnTo>
                    <a:pt x="735" y="691"/>
                  </a:lnTo>
                  <a:lnTo>
                    <a:pt x="739" y="690"/>
                  </a:lnTo>
                  <a:lnTo>
                    <a:pt x="743" y="690"/>
                  </a:lnTo>
                  <a:lnTo>
                    <a:pt x="745" y="688"/>
                  </a:lnTo>
                  <a:lnTo>
                    <a:pt x="746" y="685"/>
                  </a:lnTo>
                  <a:lnTo>
                    <a:pt x="751" y="682"/>
                  </a:lnTo>
                  <a:lnTo>
                    <a:pt x="753" y="680"/>
                  </a:lnTo>
                  <a:lnTo>
                    <a:pt x="754" y="678"/>
                  </a:lnTo>
                  <a:lnTo>
                    <a:pt x="753" y="676"/>
                  </a:lnTo>
                  <a:lnTo>
                    <a:pt x="749" y="673"/>
                  </a:lnTo>
                  <a:lnTo>
                    <a:pt x="746" y="671"/>
                  </a:lnTo>
                  <a:lnTo>
                    <a:pt x="747" y="670"/>
                  </a:lnTo>
                  <a:lnTo>
                    <a:pt x="748" y="666"/>
                  </a:lnTo>
                  <a:lnTo>
                    <a:pt x="749" y="664"/>
                  </a:lnTo>
                  <a:lnTo>
                    <a:pt x="749" y="661"/>
                  </a:lnTo>
                  <a:lnTo>
                    <a:pt x="748" y="658"/>
                  </a:lnTo>
                  <a:lnTo>
                    <a:pt x="747" y="655"/>
                  </a:lnTo>
                  <a:lnTo>
                    <a:pt x="745" y="651"/>
                  </a:lnTo>
                  <a:lnTo>
                    <a:pt x="744" y="646"/>
                  </a:lnTo>
                  <a:lnTo>
                    <a:pt x="744" y="643"/>
                  </a:lnTo>
                  <a:lnTo>
                    <a:pt x="745" y="639"/>
                  </a:lnTo>
                  <a:lnTo>
                    <a:pt x="746" y="632"/>
                  </a:lnTo>
                  <a:lnTo>
                    <a:pt x="748" y="628"/>
                  </a:lnTo>
                  <a:lnTo>
                    <a:pt x="749" y="625"/>
                  </a:lnTo>
                  <a:lnTo>
                    <a:pt x="749" y="621"/>
                  </a:lnTo>
                  <a:lnTo>
                    <a:pt x="749" y="616"/>
                  </a:lnTo>
                  <a:lnTo>
                    <a:pt x="747" y="613"/>
                  </a:lnTo>
                  <a:lnTo>
                    <a:pt x="745" y="607"/>
                  </a:lnTo>
                  <a:lnTo>
                    <a:pt x="744" y="603"/>
                  </a:lnTo>
                  <a:lnTo>
                    <a:pt x="743" y="601"/>
                  </a:lnTo>
                  <a:lnTo>
                    <a:pt x="744" y="599"/>
                  </a:lnTo>
                  <a:lnTo>
                    <a:pt x="747" y="597"/>
                  </a:lnTo>
                  <a:lnTo>
                    <a:pt x="752" y="594"/>
                  </a:lnTo>
                  <a:lnTo>
                    <a:pt x="754" y="592"/>
                  </a:lnTo>
                  <a:lnTo>
                    <a:pt x="755" y="589"/>
                  </a:lnTo>
                  <a:lnTo>
                    <a:pt x="756" y="585"/>
                  </a:lnTo>
                  <a:lnTo>
                    <a:pt x="755" y="582"/>
                  </a:lnTo>
                  <a:lnTo>
                    <a:pt x="754" y="575"/>
                  </a:lnTo>
                  <a:lnTo>
                    <a:pt x="754" y="573"/>
                  </a:lnTo>
                  <a:lnTo>
                    <a:pt x="741" y="573"/>
                  </a:lnTo>
                  <a:lnTo>
                    <a:pt x="745" y="571"/>
                  </a:lnTo>
                  <a:lnTo>
                    <a:pt x="749" y="568"/>
                  </a:lnTo>
                  <a:lnTo>
                    <a:pt x="751" y="564"/>
                  </a:lnTo>
                  <a:lnTo>
                    <a:pt x="753" y="560"/>
                  </a:lnTo>
                  <a:lnTo>
                    <a:pt x="756" y="555"/>
                  </a:lnTo>
                  <a:lnTo>
                    <a:pt x="756" y="552"/>
                  </a:lnTo>
                  <a:lnTo>
                    <a:pt x="739" y="553"/>
                  </a:lnTo>
                  <a:lnTo>
                    <a:pt x="757" y="541"/>
                  </a:lnTo>
                  <a:lnTo>
                    <a:pt x="744" y="542"/>
                  </a:lnTo>
                  <a:lnTo>
                    <a:pt x="748" y="541"/>
                  </a:lnTo>
                  <a:lnTo>
                    <a:pt x="754" y="538"/>
                  </a:lnTo>
                  <a:lnTo>
                    <a:pt x="756" y="533"/>
                  </a:lnTo>
                  <a:lnTo>
                    <a:pt x="757" y="527"/>
                  </a:lnTo>
                  <a:lnTo>
                    <a:pt x="757" y="522"/>
                  </a:lnTo>
                  <a:lnTo>
                    <a:pt x="757" y="520"/>
                  </a:lnTo>
                  <a:lnTo>
                    <a:pt x="739" y="522"/>
                  </a:lnTo>
                  <a:lnTo>
                    <a:pt x="747" y="518"/>
                  </a:lnTo>
                  <a:lnTo>
                    <a:pt x="759" y="511"/>
                  </a:lnTo>
                  <a:lnTo>
                    <a:pt x="761" y="509"/>
                  </a:lnTo>
                  <a:lnTo>
                    <a:pt x="762" y="507"/>
                  </a:lnTo>
                  <a:lnTo>
                    <a:pt x="762" y="505"/>
                  </a:lnTo>
                  <a:lnTo>
                    <a:pt x="761" y="503"/>
                  </a:lnTo>
                  <a:lnTo>
                    <a:pt x="759" y="501"/>
                  </a:lnTo>
                  <a:lnTo>
                    <a:pt x="757" y="500"/>
                  </a:lnTo>
                  <a:lnTo>
                    <a:pt x="752" y="499"/>
                  </a:lnTo>
                  <a:lnTo>
                    <a:pt x="749" y="498"/>
                  </a:lnTo>
                  <a:lnTo>
                    <a:pt x="752" y="496"/>
                  </a:lnTo>
                  <a:lnTo>
                    <a:pt x="760" y="490"/>
                  </a:lnTo>
                  <a:lnTo>
                    <a:pt x="762" y="487"/>
                  </a:lnTo>
                  <a:lnTo>
                    <a:pt x="763" y="484"/>
                  </a:lnTo>
                  <a:lnTo>
                    <a:pt x="764" y="479"/>
                  </a:lnTo>
                  <a:lnTo>
                    <a:pt x="764" y="476"/>
                  </a:lnTo>
                  <a:lnTo>
                    <a:pt x="763" y="469"/>
                  </a:lnTo>
                  <a:lnTo>
                    <a:pt x="762" y="467"/>
                  </a:lnTo>
                  <a:lnTo>
                    <a:pt x="744" y="467"/>
                  </a:lnTo>
                  <a:lnTo>
                    <a:pt x="750" y="464"/>
                  </a:lnTo>
                  <a:lnTo>
                    <a:pt x="758" y="460"/>
                  </a:lnTo>
                  <a:lnTo>
                    <a:pt x="759" y="456"/>
                  </a:lnTo>
                  <a:lnTo>
                    <a:pt x="760" y="445"/>
                  </a:lnTo>
                  <a:lnTo>
                    <a:pt x="761" y="436"/>
                  </a:lnTo>
                  <a:lnTo>
                    <a:pt x="764" y="429"/>
                  </a:lnTo>
                  <a:lnTo>
                    <a:pt x="764" y="428"/>
                  </a:lnTo>
                  <a:lnTo>
                    <a:pt x="763" y="425"/>
                  </a:lnTo>
                  <a:lnTo>
                    <a:pt x="761" y="424"/>
                  </a:lnTo>
                  <a:lnTo>
                    <a:pt x="759" y="423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56" y="422"/>
                  </a:lnTo>
                  <a:lnTo>
                    <a:pt x="763" y="419"/>
                  </a:lnTo>
                  <a:lnTo>
                    <a:pt x="765" y="416"/>
                  </a:lnTo>
                  <a:lnTo>
                    <a:pt x="766" y="412"/>
                  </a:lnTo>
                  <a:lnTo>
                    <a:pt x="766" y="409"/>
                  </a:lnTo>
                  <a:lnTo>
                    <a:pt x="766" y="408"/>
                  </a:lnTo>
                  <a:lnTo>
                    <a:pt x="752" y="410"/>
                  </a:lnTo>
                  <a:lnTo>
                    <a:pt x="756" y="408"/>
                  </a:lnTo>
                  <a:lnTo>
                    <a:pt x="765" y="402"/>
                  </a:lnTo>
                  <a:lnTo>
                    <a:pt x="766" y="399"/>
                  </a:lnTo>
                  <a:lnTo>
                    <a:pt x="767" y="397"/>
                  </a:lnTo>
                  <a:lnTo>
                    <a:pt x="767" y="396"/>
                  </a:lnTo>
                  <a:lnTo>
                    <a:pt x="767" y="395"/>
                  </a:lnTo>
                  <a:lnTo>
                    <a:pt x="766" y="393"/>
                  </a:lnTo>
                  <a:lnTo>
                    <a:pt x="765" y="392"/>
                  </a:lnTo>
                  <a:lnTo>
                    <a:pt x="752" y="395"/>
                  </a:lnTo>
                  <a:lnTo>
                    <a:pt x="757" y="393"/>
                  </a:lnTo>
                  <a:lnTo>
                    <a:pt x="763" y="388"/>
                  </a:lnTo>
                  <a:lnTo>
                    <a:pt x="765" y="375"/>
                  </a:lnTo>
                  <a:lnTo>
                    <a:pt x="766" y="363"/>
                  </a:lnTo>
                  <a:lnTo>
                    <a:pt x="766" y="359"/>
                  </a:lnTo>
                  <a:lnTo>
                    <a:pt x="764" y="354"/>
                  </a:lnTo>
                  <a:lnTo>
                    <a:pt x="764" y="352"/>
                  </a:lnTo>
                  <a:lnTo>
                    <a:pt x="765" y="349"/>
                  </a:lnTo>
                  <a:lnTo>
                    <a:pt x="767" y="346"/>
                  </a:lnTo>
                  <a:lnTo>
                    <a:pt x="770" y="341"/>
                  </a:lnTo>
                  <a:lnTo>
                    <a:pt x="772" y="336"/>
                  </a:lnTo>
                  <a:lnTo>
                    <a:pt x="773" y="329"/>
                  </a:lnTo>
                  <a:lnTo>
                    <a:pt x="774" y="322"/>
                  </a:lnTo>
                  <a:lnTo>
                    <a:pt x="773" y="316"/>
                  </a:lnTo>
                  <a:lnTo>
                    <a:pt x="774" y="312"/>
                  </a:lnTo>
                  <a:lnTo>
                    <a:pt x="776" y="309"/>
                  </a:lnTo>
                  <a:lnTo>
                    <a:pt x="779" y="306"/>
                  </a:lnTo>
                  <a:lnTo>
                    <a:pt x="782" y="303"/>
                  </a:lnTo>
                  <a:lnTo>
                    <a:pt x="784" y="299"/>
                  </a:lnTo>
                  <a:lnTo>
                    <a:pt x="785" y="296"/>
                  </a:lnTo>
                  <a:lnTo>
                    <a:pt x="785" y="294"/>
                  </a:lnTo>
                  <a:lnTo>
                    <a:pt x="784" y="290"/>
                  </a:lnTo>
                  <a:lnTo>
                    <a:pt x="785" y="282"/>
                  </a:lnTo>
                  <a:lnTo>
                    <a:pt x="787" y="273"/>
                  </a:lnTo>
                  <a:lnTo>
                    <a:pt x="790" y="264"/>
                  </a:lnTo>
                  <a:lnTo>
                    <a:pt x="793" y="258"/>
                  </a:lnTo>
                  <a:lnTo>
                    <a:pt x="796" y="252"/>
                  </a:lnTo>
                  <a:lnTo>
                    <a:pt x="797" y="245"/>
                  </a:lnTo>
                  <a:lnTo>
                    <a:pt x="801" y="238"/>
                  </a:lnTo>
                  <a:lnTo>
                    <a:pt x="805" y="231"/>
                  </a:lnTo>
                  <a:lnTo>
                    <a:pt x="809" y="224"/>
                  </a:lnTo>
                  <a:lnTo>
                    <a:pt x="812" y="215"/>
                  </a:lnTo>
                  <a:lnTo>
                    <a:pt x="812" y="211"/>
                  </a:lnTo>
                  <a:lnTo>
                    <a:pt x="814" y="208"/>
                  </a:lnTo>
                  <a:lnTo>
                    <a:pt x="817" y="203"/>
                  </a:lnTo>
                  <a:lnTo>
                    <a:pt x="820" y="200"/>
                  </a:lnTo>
                  <a:lnTo>
                    <a:pt x="832" y="187"/>
                  </a:lnTo>
                  <a:lnTo>
                    <a:pt x="840" y="175"/>
                  </a:lnTo>
                  <a:lnTo>
                    <a:pt x="840" y="169"/>
                  </a:lnTo>
                  <a:lnTo>
                    <a:pt x="842" y="156"/>
                  </a:lnTo>
                  <a:lnTo>
                    <a:pt x="844" y="150"/>
                  </a:lnTo>
                  <a:lnTo>
                    <a:pt x="846" y="146"/>
                  </a:lnTo>
                  <a:lnTo>
                    <a:pt x="849" y="142"/>
                  </a:lnTo>
                  <a:lnTo>
                    <a:pt x="853" y="138"/>
                  </a:lnTo>
                  <a:lnTo>
                    <a:pt x="864" y="131"/>
                  </a:lnTo>
                  <a:lnTo>
                    <a:pt x="874" y="126"/>
                  </a:lnTo>
                  <a:lnTo>
                    <a:pt x="893" y="117"/>
                  </a:lnTo>
                  <a:lnTo>
                    <a:pt x="901" y="112"/>
                  </a:lnTo>
                  <a:lnTo>
                    <a:pt x="901" y="111"/>
                  </a:lnTo>
                  <a:lnTo>
                    <a:pt x="902" y="110"/>
                  </a:lnTo>
                  <a:lnTo>
                    <a:pt x="904" y="109"/>
                  </a:lnTo>
                  <a:lnTo>
                    <a:pt x="906" y="108"/>
                  </a:lnTo>
                  <a:lnTo>
                    <a:pt x="910" y="107"/>
                  </a:lnTo>
                  <a:lnTo>
                    <a:pt x="915" y="106"/>
                  </a:lnTo>
                  <a:lnTo>
                    <a:pt x="922" y="103"/>
                  </a:lnTo>
                  <a:lnTo>
                    <a:pt x="933" y="97"/>
                  </a:lnTo>
                  <a:lnTo>
                    <a:pt x="943" y="91"/>
                  </a:lnTo>
                  <a:lnTo>
                    <a:pt x="953" y="86"/>
                  </a:lnTo>
                  <a:lnTo>
                    <a:pt x="961" y="83"/>
                  </a:lnTo>
                  <a:lnTo>
                    <a:pt x="964" y="82"/>
                  </a:lnTo>
                  <a:lnTo>
                    <a:pt x="970" y="75"/>
                  </a:lnTo>
                  <a:lnTo>
                    <a:pt x="976" y="74"/>
                  </a:lnTo>
                  <a:lnTo>
                    <a:pt x="983" y="73"/>
                  </a:lnTo>
                  <a:lnTo>
                    <a:pt x="988" y="68"/>
                  </a:lnTo>
                  <a:lnTo>
                    <a:pt x="993" y="62"/>
                  </a:lnTo>
                  <a:lnTo>
                    <a:pt x="997" y="60"/>
                  </a:lnTo>
                  <a:lnTo>
                    <a:pt x="1004" y="58"/>
                  </a:lnTo>
                  <a:lnTo>
                    <a:pt x="1013" y="57"/>
                  </a:lnTo>
                  <a:lnTo>
                    <a:pt x="1023" y="56"/>
                  </a:lnTo>
                  <a:lnTo>
                    <a:pt x="1043" y="51"/>
                  </a:lnTo>
                  <a:lnTo>
                    <a:pt x="1075" y="44"/>
                  </a:lnTo>
                  <a:lnTo>
                    <a:pt x="1103" y="35"/>
                  </a:lnTo>
                  <a:lnTo>
                    <a:pt x="1116" y="32"/>
                  </a:lnTo>
                  <a:lnTo>
                    <a:pt x="1119" y="31"/>
                  </a:lnTo>
                  <a:lnTo>
                    <a:pt x="1126" y="29"/>
                  </a:lnTo>
                  <a:lnTo>
                    <a:pt x="1139" y="25"/>
                  </a:lnTo>
                  <a:lnTo>
                    <a:pt x="1157" y="23"/>
                  </a:lnTo>
                  <a:lnTo>
                    <a:pt x="1167" y="21"/>
                  </a:lnTo>
                  <a:lnTo>
                    <a:pt x="1175" y="18"/>
                  </a:lnTo>
                  <a:lnTo>
                    <a:pt x="1181" y="15"/>
                  </a:lnTo>
                  <a:lnTo>
                    <a:pt x="1187" y="11"/>
                  </a:lnTo>
                  <a:lnTo>
                    <a:pt x="1194" y="7"/>
                  </a:lnTo>
                  <a:lnTo>
                    <a:pt x="1202" y="4"/>
                  </a:lnTo>
                  <a:lnTo>
                    <a:pt x="1211" y="2"/>
                  </a:lnTo>
                  <a:lnTo>
                    <a:pt x="1222" y="0"/>
                  </a:lnTo>
                  <a:lnTo>
                    <a:pt x="1234" y="0"/>
                  </a:lnTo>
                  <a:lnTo>
                    <a:pt x="1243" y="2"/>
                  </a:lnTo>
                  <a:lnTo>
                    <a:pt x="1251" y="4"/>
                  </a:lnTo>
                  <a:lnTo>
                    <a:pt x="1256" y="8"/>
                  </a:lnTo>
                  <a:lnTo>
                    <a:pt x="1262" y="12"/>
                  </a:lnTo>
                  <a:lnTo>
                    <a:pt x="1265" y="18"/>
                  </a:lnTo>
                  <a:lnTo>
                    <a:pt x="1268" y="23"/>
                  </a:lnTo>
                  <a:lnTo>
                    <a:pt x="1269" y="28"/>
                  </a:lnTo>
                  <a:lnTo>
                    <a:pt x="1270" y="33"/>
                  </a:lnTo>
                  <a:lnTo>
                    <a:pt x="1271" y="39"/>
                  </a:lnTo>
                  <a:lnTo>
                    <a:pt x="1270" y="47"/>
                  </a:lnTo>
                  <a:lnTo>
                    <a:pt x="1269" y="54"/>
                  </a:lnTo>
                  <a:lnTo>
                    <a:pt x="1266" y="68"/>
                  </a:lnTo>
                  <a:lnTo>
                    <a:pt x="1263" y="81"/>
                  </a:lnTo>
                  <a:lnTo>
                    <a:pt x="1262" y="85"/>
                  </a:lnTo>
                  <a:lnTo>
                    <a:pt x="1262" y="88"/>
                  </a:lnTo>
                  <a:lnTo>
                    <a:pt x="1263" y="91"/>
                  </a:lnTo>
                  <a:lnTo>
                    <a:pt x="1264" y="93"/>
                  </a:lnTo>
                  <a:lnTo>
                    <a:pt x="1267" y="101"/>
                  </a:lnTo>
                  <a:lnTo>
                    <a:pt x="1269" y="112"/>
                  </a:lnTo>
                  <a:lnTo>
                    <a:pt x="1269" y="119"/>
                  </a:lnTo>
                  <a:lnTo>
                    <a:pt x="1268" y="130"/>
                  </a:lnTo>
                  <a:lnTo>
                    <a:pt x="1265" y="139"/>
                  </a:lnTo>
                  <a:lnTo>
                    <a:pt x="1262" y="149"/>
                  </a:lnTo>
                  <a:lnTo>
                    <a:pt x="1255" y="165"/>
                  </a:lnTo>
                  <a:lnTo>
                    <a:pt x="1252" y="172"/>
                  </a:lnTo>
                  <a:lnTo>
                    <a:pt x="1225" y="248"/>
                  </a:lnTo>
                  <a:lnTo>
                    <a:pt x="1197" y="331"/>
                  </a:lnTo>
                  <a:lnTo>
                    <a:pt x="1194" y="339"/>
                  </a:lnTo>
                  <a:lnTo>
                    <a:pt x="1188" y="357"/>
                  </a:lnTo>
                  <a:lnTo>
                    <a:pt x="1180" y="376"/>
                  </a:lnTo>
                  <a:lnTo>
                    <a:pt x="1177" y="387"/>
                  </a:lnTo>
                  <a:lnTo>
                    <a:pt x="1176" y="390"/>
                  </a:lnTo>
                  <a:lnTo>
                    <a:pt x="1174" y="395"/>
                  </a:lnTo>
                  <a:lnTo>
                    <a:pt x="1174" y="401"/>
                  </a:lnTo>
                  <a:lnTo>
                    <a:pt x="1174" y="405"/>
                  </a:lnTo>
                  <a:lnTo>
                    <a:pt x="1174" y="413"/>
                  </a:lnTo>
                  <a:lnTo>
                    <a:pt x="1173" y="416"/>
                  </a:lnTo>
                  <a:lnTo>
                    <a:pt x="1174" y="424"/>
                  </a:lnTo>
                  <a:lnTo>
                    <a:pt x="1175" y="435"/>
                  </a:lnTo>
                  <a:lnTo>
                    <a:pt x="1173" y="440"/>
                  </a:lnTo>
                  <a:lnTo>
                    <a:pt x="1168" y="447"/>
                  </a:lnTo>
                  <a:lnTo>
                    <a:pt x="1165" y="453"/>
                  </a:lnTo>
                  <a:lnTo>
                    <a:pt x="1163" y="461"/>
                  </a:lnTo>
                  <a:lnTo>
                    <a:pt x="1161" y="468"/>
                  </a:lnTo>
                  <a:lnTo>
                    <a:pt x="1161" y="473"/>
                  </a:lnTo>
                  <a:lnTo>
                    <a:pt x="1164" y="483"/>
                  </a:lnTo>
                  <a:lnTo>
                    <a:pt x="1166" y="494"/>
                  </a:lnTo>
                  <a:lnTo>
                    <a:pt x="1165" y="504"/>
                  </a:lnTo>
                  <a:lnTo>
                    <a:pt x="1164" y="515"/>
                  </a:lnTo>
                  <a:lnTo>
                    <a:pt x="1164" y="520"/>
                  </a:lnTo>
                  <a:lnTo>
                    <a:pt x="1165" y="523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1" y="534"/>
                  </a:lnTo>
                  <a:lnTo>
                    <a:pt x="1171" y="538"/>
                  </a:lnTo>
                  <a:lnTo>
                    <a:pt x="1170" y="542"/>
                  </a:lnTo>
                  <a:lnTo>
                    <a:pt x="1169" y="547"/>
                  </a:lnTo>
                  <a:lnTo>
                    <a:pt x="1168" y="554"/>
                  </a:lnTo>
                  <a:lnTo>
                    <a:pt x="1168" y="563"/>
                  </a:lnTo>
                  <a:lnTo>
                    <a:pt x="1169" y="572"/>
                  </a:lnTo>
                  <a:lnTo>
                    <a:pt x="1170" y="578"/>
                  </a:lnTo>
                  <a:lnTo>
                    <a:pt x="1171" y="582"/>
                  </a:lnTo>
                  <a:lnTo>
                    <a:pt x="1173" y="584"/>
                  </a:lnTo>
                  <a:lnTo>
                    <a:pt x="1173" y="587"/>
                  </a:lnTo>
                  <a:lnTo>
                    <a:pt x="1171" y="591"/>
                  </a:lnTo>
                  <a:lnTo>
                    <a:pt x="1171" y="597"/>
                  </a:lnTo>
                  <a:lnTo>
                    <a:pt x="1174" y="602"/>
                  </a:lnTo>
                  <a:lnTo>
                    <a:pt x="1177" y="607"/>
                  </a:lnTo>
                  <a:lnTo>
                    <a:pt x="1180" y="611"/>
                  </a:lnTo>
                  <a:lnTo>
                    <a:pt x="1181" y="616"/>
                  </a:lnTo>
                  <a:lnTo>
                    <a:pt x="1180" y="624"/>
                  </a:lnTo>
                  <a:lnTo>
                    <a:pt x="1178" y="633"/>
                  </a:lnTo>
                  <a:lnTo>
                    <a:pt x="1176" y="641"/>
                  </a:lnTo>
                  <a:lnTo>
                    <a:pt x="1175" y="645"/>
                  </a:lnTo>
                  <a:lnTo>
                    <a:pt x="1175" y="650"/>
                  </a:lnTo>
                  <a:lnTo>
                    <a:pt x="1176" y="654"/>
                  </a:lnTo>
                  <a:lnTo>
                    <a:pt x="1177" y="658"/>
                  </a:lnTo>
                  <a:lnTo>
                    <a:pt x="1180" y="665"/>
                  </a:lnTo>
                  <a:lnTo>
                    <a:pt x="1182" y="669"/>
                  </a:lnTo>
                  <a:lnTo>
                    <a:pt x="1182" y="677"/>
                  </a:lnTo>
                  <a:lnTo>
                    <a:pt x="1180" y="688"/>
                  </a:lnTo>
                  <a:lnTo>
                    <a:pt x="1181" y="692"/>
                  </a:lnTo>
                  <a:lnTo>
                    <a:pt x="1182" y="696"/>
                  </a:lnTo>
                  <a:lnTo>
                    <a:pt x="1184" y="701"/>
                  </a:lnTo>
                  <a:lnTo>
                    <a:pt x="1185" y="707"/>
                  </a:lnTo>
                  <a:lnTo>
                    <a:pt x="1187" y="711"/>
                  </a:lnTo>
                  <a:lnTo>
                    <a:pt x="1187" y="716"/>
                  </a:lnTo>
                  <a:lnTo>
                    <a:pt x="1186" y="718"/>
                  </a:lnTo>
                  <a:lnTo>
                    <a:pt x="1185" y="720"/>
                  </a:lnTo>
                  <a:lnTo>
                    <a:pt x="1184" y="722"/>
                  </a:lnTo>
                  <a:lnTo>
                    <a:pt x="1182" y="723"/>
                  </a:lnTo>
                  <a:lnTo>
                    <a:pt x="1180" y="725"/>
                  </a:lnTo>
                  <a:lnTo>
                    <a:pt x="1178" y="731"/>
                  </a:lnTo>
                  <a:lnTo>
                    <a:pt x="1176" y="737"/>
                  </a:lnTo>
                  <a:lnTo>
                    <a:pt x="1175" y="746"/>
                  </a:lnTo>
                  <a:lnTo>
                    <a:pt x="1176" y="759"/>
                  </a:lnTo>
                  <a:lnTo>
                    <a:pt x="1176" y="773"/>
                  </a:lnTo>
                  <a:lnTo>
                    <a:pt x="1175" y="780"/>
                  </a:lnTo>
                  <a:lnTo>
                    <a:pt x="1171" y="789"/>
                  </a:lnTo>
                  <a:lnTo>
                    <a:pt x="1168" y="792"/>
                  </a:lnTo>
                  <a:lnTo>
                    <a:pt x="1165" y="796"/>
                  </a:lnTo>
                  <a:lnTo>
                    <a:pt x="1161" y="800"/>
                  </a:lnTo>
                  <a:lnTo>
                    <a:pt x="1156" y="804"/>
                  </a:lnTo>
                  <a:lnTo>
                    <a:pt x="1150" y="808"/>
                  </a:lnTo>
                  <a:lnTo>
                    <a:pt x="1146" y="812"/>
                  </a:lnTo>
                  <a:lnTo>
                    <a:pt x="1152" y="821"/>
                  </a:lnTo>
                  <a:lnTo>
                    <a:pt x="1158" y="831"/>
                  </a:lnTo>
                  <a:lnTo>
                    <a:pt x="1163" y="838"/>
                  </a:lnTo>
                  <a:lnTo>
                    <a:pt x="1167" y="845"/>
                  </a:lnTo>
                  <a:lnTo>
                    <a:pt x="1168" y="849"/>
                  </a:lnTo>
                  <a:lnTo>
                    <a:pt x="1169" y="852"/>
                  </a:lnTo>
                  <a:lnTo>
                    <a:pt x="1170" y="856"/>
                  </a:lnTo>
                  <a:lnTo>
                    <a:pt x="1170" y="860"/>
                  </a:lnTo>
                  <a:lnTo>
                    <a:pt x="1169" y="864"/>
                  </a:lnTo>
                  <a:lnTo>
                    <a:pt x="1167" y="869"/>
                  </a:lnTo>
                  <a:lnTo>
                    <a:pt x="1165" y="872"/>
                  </a:lnTo>
                  <a:lnTo>
                    <a:pt x="1163" y="875"/>
                  </a:lnTo>
                  <a:lnTo>
                    <a:pt x="1160" y="877"/>
                  </a:lnTo>
                  <a:lnTo>
                    <a:pt x="1157" y="879"/>
                  </a:lnTo>
                  <a:lnTo>
                    <a:pt x="1153" y="880"/>
                  </a:lnTo>
                  <a:lnTo>
                    <a:pt x="1149" y="880"/>
                  </a:lnTo>
                  <a:lnTo>
                    <a:pt x="1148" y="880"/>
                  </a:lnTo>
                  <a:lnTo>
                    <a:pt x="1147" y="881"/>
                  </a:lnTo>
                  <a:lnTo>
                    <a:pt x="1147" y="882"/>
                  </a:lnTo>
                  <a:lnTo>
                    <a:pt x="1147" y="883"/>
                  </a:lnTo>
                  <a:lnTo>
                    <a:pt x="1149" y="889"/>
                  </a:lnTo>
                  <a:lnTo>
                    <a:pt x="1153" y="899"/>
                  </a:lnTo>
                  <a:lnTo>
                    <a:pt x="1156" y="906"/>
                  </a:lnTo>
                  <a:lnTo>
                    <a:pt x="1157" y="913"/>
                  </a:lnTo>
                  <a:lnTo>
                    <a:pt x="1158" y="921"/>
                  </a:lnTo>
                  <a:lnTo>
                    <a:pt x="1158" y="929"/>
                  </a:lnTo>
                  <a:lnTo>
                    <a:pt x="1158" y="941"/>
                  </a:lnTo>
                  <a:lnTo>
                    <a:pt x="1158" y="946"/>
                  </a:lnTo>
                  <a:lnTo>
                    <a:pt x="1156" y="942"/>
                  </a:lnTo>
                  <a:lnTo>
                    <a:pt x="1151" y="932"/>
                  </a:lnTo>
                  <a:lnTo>
                    <a:pt x="1148" y="927"/>
                  </a:lnTo>
                  <a:lnTo>
                    <a:pt x="1142" y="922"/>
                  </a:lnTo>
                  <a:lnTo>
                    <a:pt x="1137" y="919"/>
                  </a:lnTo>
                  <a:lnTo>
                    <a:pt x="1132" y="917"/>
                  </a:lnTo>
                  <a:lnTo>
                    <a:pt x="1128" y="918"/>
                  </a:lnTo>
                  <a:lnTo>
                    <a:pt x="1125" y="919"/>
                  </a:lnTo>
                  <a:lnTo>
                    <a:pt x="1125" y="921"/>
                  </a:lnTo>
                  <a:lnTo>
                    <a:pt x="1126" y="925"/>
                  </a:lnTo>
                  <a:lnTo>
                    <a:pt x="1129" y="930"/>
                  </a:lnTo>
                  <a:lnTo>
                    <a:pt x="1131" y="935"/>
                  </a:lnTo>
                  <a:lnTo>
                    <a:pt x="1133" y="939"/>
                  </a:lnTo>
                  <a:lnTo>
                    <a:pt x="1136" y="943"/>
                  </a:lnTo>
                  <a:lnTo>
                    <a:pt x="1142" y="950"/>
                  </a:lnTo>
                  <a:lnTo>
                    <a:pt x="1151" y="960"/>
                  </a:lnTo>
                  <a:lnTo>
                    <a:pt x="1159" y="970"/>
                  </a:lnTo>
                  <a:lnTo>
                    <a:pt x="1165" y="980"/>
                  </a:lnTo>
                  <a:lnTo>
                    <a:pt x="1169" y="988"/>
                  </a:lnTo>
                  <a:lnTo>
                    <a:pt x="1173" y="995"/>
                  </a:lnTo>
                  <a:lnTo>
                    <a:pt x="1175" y="1001"/>
                  </a:lnTo>
                  <a:lnTo>
                    <a:pt x="1175" y="1008"/>
                  </a:lnTo>
                  <a:lnTo>
                    <a:pt x="1174" y="1013"/>
                  </a:lnTo>
                  <a:lnTo>
                    <a:pt x="1171" y="1018"/>
                  </a:lnTo>
                  <a:lnTo>
                    <a:pt x="1168" y="1020"/>
                  </a:lnTo>
                  <a:lnTo>
                    <a:pt x="1165" y="1020"/>
                  </a:lnTo>
                  <a:lnTo>
                    <a:pt x="1161" y="1021"/>
                  </a:lnTo>
                  <a:lnTo>
                    <a:pt x="1156" y="1020"/>
                  </a:lnTo>
                  <a:lnTo>
                    <a:pt x="1148" y="1019"/>
                  </a:lnTo>
                  <a:lnTo>
                    <a:pt x="1145" y="1018"/>
                  </a:lnTo>
                  <a:lnTo>
                    <a:pt x="1147" y="1023"/>
                  </a:lnTo>
                  <a:lnTo>
                    <a:pt x="1151" y="1031"/>
                  </a:lnTo>
                  <a:lnTo>
                    <a:pt x="1155" y="1039"/>
                  </a:lnTo>
                  <a:lnTo>
                    <a:pt x="1161" y="1055"/>
                  </a:lnTo>
                  <a:lnTo>
                    <a:pt x="1162" y="1065"/>
                  </a:lnTo>
                  <a:lnTo>
                    <a:pt x="1162" y="1072"/>
                  </a:lnTo>
                  <a:lnTo>
                    <a:pt x="1161" y="1076"/>
                  </a:lnTo>
                  <a:lnTo>
                    <a:pt x="1161" y="1077"/>
                  </a:lnTo>
                  <a:lnTo>
                    <a:pt x="1146" y="1073"/>
                  </a:lnTo>
                  <a:lnTo>
                    <a:pt x="1147" y="1079"/>
                  </a:lnTo>
                  <a:lnTo>
                    <a:pt x="1149" y="1088"/>
                  </a:lnTo>
                  <a:lnTo>
                    <a:pt x="1151" y="1092"/>
                  </a:lnTo>
                  <a:lnTo>
                    <a:pt x="1153" y="1096"/>
                  </a:lnTo>
                  <a:lnTo>
                    <a:pt x="1154" y="1098"/>
                  </a:lnTo>
                  <a:lnTo>
                    <a:pt x="1155" y="1100"/>
                  </a:lnTo>
                  <a:lnTo>
                    <a:pt x="1155" y="1102"/>
                  </a:lnTo>
                  <a:lnTo>
                    <a:pt x="1154" y="1104"/>
                  </a:lnTo>
                  <a:lnTo>
                    <a:pt x="1153" y="1105"/>
                  </a:lnTo>
                  <a:lnTo>
                    <a:pt x="1151" y="1105"/>
                  </a:lnTo>
                  <a:lnTo>
                    <a:pt x="1148" y="1104"/>
                  </a:lnTo>
                  <a:lnTo>
                    <a:pt x="1146" y="1104"/>
                  </a:lnTo>
                  <a:lnTo>
                    <a:pt x="1140" y="1102"/>
                  </a:lnTo>
                  <a:lnTo>
                    <a:pt x="1137" y="1101"/>
                  </a:lnTo>
                  <a:lnTo>
                    <a:pt x="1145" y="1113"/>
                  </a:lnTo>
                  <a:lnTo>
                    <a:pt x="1151" y="1122"/>
                  </a:lnTo>
                  <a:lnTo>
                    <a:pt x="1147" y="1120"/>
                  </a:lnTo>
                  <a:lnTo>
                    <a:pt x="1140" y="1118"/>
                  </a:lnTo>
                  <a:lnTo>
                    <a:pt x="1135" y="1118"/>
                  </a:lnTo>
                  <a:lnTo>
                    <a:pt x="1132" y="1119"/>
                  </a:lnTo>
                  <a:lnTo>
                    <a:pt x="1134" y="1126"/>
                  </a:lnTo>
                  <a:lnTo>
                    <a:pt x="1138" y="1134"/>
                  </a:lnTo>
                  <a:lnTo>
                    <a:pt x="1139" y="1137"/>
                  </a:lnTo>
                  <a:lnTo>
                    <a:pt x="1139" y="1140"/>
                  </a:lnTo>
                  <a:lnTo>
                    <a:pt x="1137" y="1143"/>
                  </a:lnTo>
                  <a:lnTo>
                    <a:pt x="1136" y="1146"/>
                  </a:lnTo>
                  <a:lnTo>
                    <a:pt x="1137" y="1153"/>
                  </a:lnTo>
                  <a:lnTo>
                    <a:pt x="1138" y="1164"/>
                  </a:lnTo>
                  <a:lnTo>
                    <a:pt x="1139" y="1169"/>
                  </a:lnTo>
                  <a:lnTo>
                    <a:pt x="1138" y="1173"/>
                  </a:lnTo>
                  <a:lnTo>
                    <a:pt x="1137" y="1177"/>
                  </a:lnTo>
                  <a:lnTo>
                    <a:pt x="1135" y="1182"/>
                  </a:lnTo>
                  <a:lnTo>
                    <a:pt x="1135" y="1190"/>
                  </a:lnTo>
                  <a:lnTo>
                    <a:pt x="1136" y="1197"/>
                  </a:lnTo>
                  <a:lnTo>
                    <a:pt x="1138" y="1204"/>
                  </a:lnTo>
                  <a:lnTo>
                    <a:pt x="1139" y="1208"/>
                  </a:lnTo>
                  <a:lnTo>
                    <a:pt x="1139" y="1214"/>
                  </a:lnTo>
                  <a:lnTo>
                    <a:pt x="1139" y="1219"/>
                  </a:lnTo>
                  <a:lnTo>
                    <a:pt x="1138" y="1222"/>
                  </a:lnTo>
                  <a:lnTo>
                    <a:pt x="1139" y="1225"/>
                  </a:lnTo>
                  <a:lnTo>
                    <a:pt x="1139" y="1230"/>
                  </a:lnTo>
                  <a:lnTo>
                    <a:pt x="1141" y="1233"/>
                  </a:lnTo>
                  <a:lnTo>
                    <a:pt x="1142" y="1236"/>
                  </a:lnTo>
                  <a:lnTo>
                    <a:pt x="1144" y="1240"/>
                  </a:lnTo>
                  <a:lnTo>
                    <a:pt x="1144" y="1244"/>
                  </a:lnTo>
                  <a:lnTo>
                    <a:pt x="1142" y="1247"/>
                  </a:lnTo>
                  <a:lnTo>
                    <a:pt x="1137" y="1248"/>
                  </a:lnTo>
                  <a:lnTo>
                    <a:pt x="1133" y="1250"/>
                  </a:lnTo>
                  <a:lnTo>
                    <a:pt x="1136" y="1262"/>
                  </a:lnTo>
                  <a:lnTo>
                    <a:pt x="1141" y="1272"/>
                  </a:lnTo>
                  <a:lnTo>
                    <a:pt x="1140" y="1274"/>
                  </a:lnTo>
                  <a:lnTo>
                    <a:pt x="1139" y="1275"/>
                  </a:lnTo>
                  <a:lnTo>
                    <a:pt x="1136" y="1275"/>
                  </a:lnTo>
                  <a:lnTo>
                    <a:pt x="1134" y="1274"/>
                  </a:lnTo>
                  <a:lnTo>
                    <a:pt x="1133" y="1275"/>
                  </a:lnTo>
                  <a:lnTo>
                    <a:pt x="1133" y="1276"/>
                  </a:lnTo>
                  <a:lnTo>
                    <a:pt x="1134" y="1278"/>
                  </a:lnTo>
                  <a:lnTo>
                    <a:pt x="1135" y="1280"/>
                  </a:lnTo>
                  <a:lnTo>
                    <a:pt x="1137" y="1286"/>
                  </a:lnTo>
                  <a:lnTo>
                    <a:pt x="1140" y="1290"/>
                  </a:lnTo>
                  <a:lnTo>
                    <a:pt x="1140" y="1293"/>
                  </a:lnTo>
                  <a:lnTo>
                    <a:pt x="1140" y="1297"/>
                  </a:lnTo>
                  <a:lnTo>
                    <a:pt x="1138" y="1302"/>
                  </a:lnTo>
                  <a:lnTo>
                    <a:pt x="1136" y="1306"/>
                  </a:lnTo>
                  <a:lnTo>
                    <a:pt x="1135" y="1310"/>
                  </a:lnTo>
                  <a:lnTo>
                    <a:pt x="1134" y="1314"/>
                  </a:lnTo>
                  <a:lnTo>
                    <a:pt x="1135" y="1317"/>
                  </a:lnTo>
                  <a:lnTo>
                    <a:pt x="1136" y="1320"/>
                  </a:lnTo>
                  <a:lnTo>
                    <a:pt x="1137" y="1323"/>
                  </a:lnTo>
                  <a:lnTo>
                    <a:pt x="1138" y="1327"/>
                  </a:lnTo>
                  <a:lnTo>
                    <a:pt x="1138" y="1330"/>
                  </a:lnTo>
                  <a:lnTo>
                    <a:pt x="1137" y="1333"/>
                  </a:lnTo>
                  <a:lnTo>
                    <a:pt x="1137" y="1341"/>
                  </a:lnTo>
                  <a:lnTo>
                    <a:pt x="1137" y="1352"/>
                  </a:lnTo>
                  <a:lnTo>
                    <a:pt x="1139" y="1369"/>
                  </a:lnTo>
                  <a:lnTo>
                    <a:pt x="1140" y="1376"/>
                  </a:lnTo>
                  <a:lnTo>
                    <a:pt x="1141" y="1379"/>
                  </a:lnTo>
                  <a:lnTo>
                    <a:pt x="1142" y="1387"/>
                  </a:lnTo>
                  <a:lnTo>
                    <a:pt x="1145" y="1399"/>
                  </a:lnTo>
                  <a:lnTo>
                    <a:pt x="1149" y="1413"/>
                  </a:lnTo>
                  <a:lnTo>
                    <a:pt x="1155" y="1429"/>
                  </a:lnTo>
                  <a:lnTo>
                    <a:pt x="1163" y="1445"/>
                  </a:lnTo>
                  <a:lnTo>
                    <a:pt x="1168" y="1453"/>
                  </a:lnTo>
                  <a:lnTo>
                    <a:pt x="1173" y="1459"/>
                  </a:lnTo>
                  <a:lnTo>
                    <a:pt x="1178" y="1465"/>
                  </a:lnTo>
                  <a:lnTo>
                    <a:pt x="1182" y="1470"/>
                  </a:lnTo>
                  <a:lnTo>
                    <a:pt x="1187" y="1474"/>
                  </a:lnTo>
                  <a:lnTo>
                    <a:pt x="1191" y="1480"/>
                  </a:lnTo>
                  <a:lnTo>
                    <a:pt x="1195" y="1486"/>
                  </a:lnTo>
                  <a:lnTo>
                    <a:pt x="1198" y="1492"/>
                  </a:lnTo>
                  <a:lnTo>
                    <a:pt x="1200" y="1498"/>
                  </a:lnTo>
                  <a:lnTo>
                    <a:pt x="1202" y="1504"/>
                  </a:lnTo>
                  <a:lnTo>
                    <a:pt x="1202" y="1510"/>
                  </a:lnTo>
                  <a:lnTo>
                    <a:pt x="1200" y="1515"/>
                  </a:lnTo>
                  <a:lnTo>
                    <a:pt x="1198" y="1519"/>
                  </a:lnTo>
                  <a:lnTo>
                    <a:pt x="1197" y="1521"/>
                  </a:lnTo>
                  <a:lnTo>
                    <a:pt x="1196" y="1522"/>
                  </a:lnTo>
                  <a:lnTo>
                    <a:pt x="1195" y="1521"/>
                  </a:lnTo>
                  <a:lnTo>
                    <a:pt x="1194" y="1519"/>
                  </a:lnTo>
                  <a:lnTo>
                    <a:pt x="1194" y="1518"/>
                  </a:lnTo>
                  <a:lnTo>
                    <a:pt x="1195" y="1513"/>
                  </a:lnTo>
                  <a:lnTo>
                    <a:pt x="1194" y="1509"/>
                  </a:lnTo>
                  <a:lnTo>
                    <a:pt x="1192" y="1506"/>
                  </a:lnTo>
                  <a:lnTo>
                    <a:pt x="1190" y="1501"/>
                  </a:lnTo>
                  <a:lnTo>
                    <a:pt x="1185" y="1496"/>
                  </a:lnTo>
                  <a:lnTo>
                    <a:pt x="1182" y="1495"/>
                  </a:lnTo>
                  <a:lnTo>
                    <a:pt x="1179" y="1497"/>
                  </a:lnTo>
                  <a:lnTo>
                    <a:pt x="1173" y="1498"/>
                  </a:lnTo>
                  <a:lnTo>
                    <a:pt x="1163" y="1499"/>
                  </a:lnTo>
                  <a:lnTo>
                    <a:pt x="1151" y="1500"/>
                  </a:lnTo>
                  <a:lnTo>
                    <a:pt x="1145" y="1500"/>
                  </a:lnTo>
                  <a:lnTo>
                    <a:pt x="1138" y="1498"/>
                  </a:lnTo>
                  <a:lnTo>
                    <a:pt x="1132" y="1494"/>
                  </a:lnTo>
                  <a:lnTo>
                    <a:pt x="1128" y="1491"/>
                  </a:lnTo>
                  <a:lnTo>
                    <a:pt x="1121" y="1484"/>
                  </a:lnTo>
                  <a:lnTo>
                    <a:pt x="1119" y="1481"/>
                  </a:lnTo>
                  <a:lnTo>
                    <a:pt x="1119" y="1482"/>
                  </a:lnTo>
                  <a:lnTo>
                    <a:pt x="1121" y="1487"/>
                  </a:lnTo>
                  <a:lnTo>
                    <a:pt x="1125" y="1497"/>
                  </a:lnTo>
                  <a:lnTo>
                    <a:pt x="1131" y="1513"/>
                  </a:lnTo>
                  <a:lnTo>
                    <a:pt x="1133" y="1518"/>
                  </a:lnTo>
                  <a:lnTo>
                    <a:pt x="1134" y="1522"/>
                  </a:lnTo>
                  <a:lnTo>
                    <a:pt x="1135" y="1526"/>
                  </a:lnTo>
                  <a:lnTo>
                    <a:pt x="1134" y="1531"/>
                  </a:lnTo>
                  <a:lnTo>
                    <a:pt x="1133" y="1537"/>
                  </a:lnTo>
                  <a:lnTo>
                    <a:pt x="1131" y="1542"/>
                  </a:lnTo>
                  <a:lnTo>
                    <a:pt x="1128" y="1545"/>
                  </a:lnTo>
                  <a:lnTo>
                    <a:pt x="1126" y="1547"/>
                  </a:lnTo>
                  <a:lnTo>
                    <a:pt x="1125" y="1548"/>
                  </a:lnTo>
                  <a:lnTo>
                    <a:pt x="1124" y="1547"/>
                  </a:lnTo>
                  <a:lnTo>
                    <a:pt x="1125" y="1547"/>
                  </a:lnTo>
                  <a:lnTo>
                    <a:pt x="1125" y="1546"/>
                  </a:lnTo>
                  <a:lnTo>
                    <a:pt x="1126" y="1542"/>
                  </a:lnTo>
                  <a:lnTo>
                    <a:pt x="1126" y="1538"/>
                  </a:lnTo>
                  <a:lnTo>
                    <a:pt x="1126" y="1533"/>
                  </a:lnTo>
                  <a:lnTo>
                    <a:pt x="1124" y="1526"/>
                  </a:lnTo>
                  <a:lnTo>
                    <a:pt x="1122" y="1518"/>
                  </a:lnTo>
                  <a:lnTo>
                    <a:pt x="1120" y="1514"/>
                  </a:lnTo>
                  <a:lnTo>
                    <a:pt x="1116" y="1516"/>
                  </a:lnTo>
                  <a:lnTo>
                    <a:pt x="1103" y="1520"/>
                  </a:lnTo>
                  <a:lnTo>
                    <a:pt x="1095" y="1522"/>
                  </a:lnTo>
                  <a:lnTo>
                    <a:pt x="1083" y="1523"/>
                  </a:lnTo>
                  <a:lnTo>
                    <a:pt x="1077" y="1523"/>
                  </a:lnTo>
                  <a:lnTo>
                    <a:pt x="1071" y="1523"/>
                  </a:lnTo>
                  <a:lnTo>
                    <a:pt x="1064" y="1522"/>
                  </a:lnTo>
                  <a:lnTo>
                    <a:pt x="1058" y="1520"/>
                  </a:lnTo>
                  <a:lnTo>
                    <a:pt x="1051" y="1517"/>
                  </a:lnTo>
                  <a:lnTo>
                    <a:pt x="1046" y="1513"/>
                  </a:lnTo>
                  <a:lnTo>
                    <a:pt x="1043" y="1507"/>
                  </a:lnTo>
                  <a:lnTo>
                    <a:pt x="1040" y="1500"/>
                  </a:lnTo>
                  <a:lnTo>
                    <a:pt x="1036" y="1488"/>
                  </a:lnTo>
                  <a:lnTo>
                    <a:pt x="1034" y="1479"/>
                  </a:lnTo>
                  <a:lnTo>
                    <a:pt x="1033" y="1476"/>
                  </a:lnTo>
                  <a:lnTo>
                    <a:pt x="1031" y="1472"/>
                  </a:lnTo>
                  <a:lnTo>
                    <a:pt x="1027" y="1470"/>
                  </a:lnTo>
                  <a:lnTo>
                    <a:pt x="1025" y="1468"/>
                  </a:lnTo>
                  <a:lnTo>
                    <a:pt x="1018" y="1463"/>
                  </a:lnTo>
                  <a:lnTo>
                    <a:pt x="1011" y="1457"/>
                  </a:lnTo>
                  <a:lnTo>
                    <a:pt x="1008" y="1452"/>
                  </a:lnTo>
                  <a:lnTo>
                    <a:pt x="1006" y="1445"/>
                  </a:lnTo>
                  <a:lnTo>
                    <a:pt x="1005" y="1438"/>
                  </a:lnTo>
                  <a:lnTo>
                    <a:pt x="1004" y="1430"/>
                  </a:lnTo>
                  <a:lnTo>
                    <a:pt x="1003" y="1414"/>
                  </a:lnTo>
                  <a:lnTo>
                    <a:pt x="1003" y="1401"/>
                  </a:lnTo>
                  <a:lnTo>
                    <a:pt x="997" y="1386"/>
                  </a:lnTo>
                  <a:lnTo>
                    <a:pt x="988" y="1366"/>
                  </a:lnTo>
                  <a:lnTo>
                    <a:pt x="979" y="1349"/>
                  </a:lnTo>
                  <a:lnTo>
                    <a:pt x="976" y="1341"/>
                  </a:lnTo>
                  <a:lnTo>
                    <a:pt x="965" y="1326"/>
                  </a:lnTo>
                  <a:lnTo>
                    <a:pt x="963" y="1324"/>
                  </a:lnTo>
                  <a:lnTo>
                    <a:pt x="961" y="1322"/>
                  </a:lnTo>
                  <a:lnTo>
                    <a:pt x="959" y="1321"/>
                  </a:lnTo>
                  <a:lnTo>
                    <a:pt x="956" y="1320"/>
                  </a:lnTo>
                  <a:lnTo>
                    <a:pt x="952" y="1321"/>
                  </a:lnTo>
                  <a:lnTo>
                    <a:pt x="947" y="1323"/>
                  </a:lnTo>
                  <a:lnTo>
                    <a:pt x="936" y="1331"/>
                  </a:lnTo>
                  <a:lnTo>
                    <a:pt x="927" y="1341"/>
                  </a:lnTo>
                  <a:lnTo>
                    <a:pt x="916" y="1352"/>
                  </a:lnTo>
                  <a:lnTo>
                    <a:pt x="904" y="1361"/>
                  </a:lnTo>
                  <a:lnTo>
                    <a:pt x="900" y="1365"/>
                  </a:lnTo>
                  <a:lnTo>
                    <a:pt x="897" y="1367"/>
                  </a:lnTo>
                  <a:lnTo>
                    <a:pt x="896" y="1367"/>
                  </a:lnTo>
                  <a:lnTo>
                    <a:pt x="895" y="1367"/>
                  </a:lnTo>
                  <a:lnTo>
                    <a:pt x="896" y="1367"/>
                  </a:lnTo>
                  <a:lnTo>
                    <a:pt x="897" y="1365"/>
                  </a:lnTo>
                  <a:lnTo>
                    <a:pt x="899" y="1361"/>
                  </a:lnTo>
                  <a:lnTo>
                    <a:pt x="900" y="1357"/>
                  </a:lnTo>
                  <a:lnTo>
                    <a:pt x="900" y="1354"/>
                  </a:lnTo>
                  <a:lnTo>
                    <a:pt x="900" y="1352"/>
                  </a:lnTo>
                  <a:lnTo>
                    <a:pt x="899" y="1350"/>
                  </a:lnTo>
                  <a:lnTo>
                    <a:pt x="897" y="1349"/>
                  </a:lnTo>
                  <a:lnTo>
                    <a:pt x="896" y="1350"/>
                  </a:lnTo>
                  <a:lnTo>
                    <a:pt x="894" y="1353"/>
                  </a:lnTo>
                  <a:lnTo>
                    <a:pt x="888" y="1361"/>
                  </a:lnTo>
                  <a:lnTo>
                    <a:pt x="879" y="1371"/>
                  </a:lnTo>
                  <a:lnTo>
                    <a:pt x="871" y="1379"/>
                  </a:lnTo>
                  <a:lnTo>
                    <a:pt x="867" y="1382"/>
                  </a:lnTo>
                  <a:lnTo>
                    <a:pt x="869" y="1381"/>
                  </a:lnTo>
                  <a:lnTo>
                    <a:pt x="872" y="1377"/>
                  </a:lnTo>
                  <a:lnTo>
                    <a:pt x="875" y="1371"/>
                  </a:lnTo>
                  <a:lnTo>
                    <a:pt x="878" y="1359"/>
                  </a:lnTo>
                  <a:lnTo>
                    <a:pt x="878" y="1356"/>
                  </a:lnTo>
                  <a:lnTo>
                    <a:pt x="878" y="1355"/>
                  </a:lnTo>
                  <a:lnTo>
                    <a:pt x="877" y="1354"/>
                  </a:lnTo>
                  <a:lnTo>
                    <a:pt x="876" y="1355"/>
                  </a:lnTo>
                  <a:lnTo>
                    <a:pt x="872" y="1357"/>
                  </a:lnTo>
                  <a:lnTo>
                    <a:pt x="867" y="1361"/>
                  </a:lnTo>
                  <a:lnTo>
                    <a:pt x="857" y="1372"/>
                  </a:lnTo>
                  <a:lnTo>
                    <a:pt x="852" y="1378"/>
                  </a:lnTo>
                  <a:lnTo>
                    <a:pt x="850" y="1380"/>
                  </a:lnTo>
                  <a:lnTo>
                    <a:pt x="846" y="1388"/>
                  </a:lnTo>
                  <a:lnTo>
                    <a:pt x="841" y="1399"/>
                  </a:lnTo>
                  <a:lnTo>
                    <a:pt x="836" y="1409"/>
                  </a:lnTo>
                  <a:lnTo>
                    <a:pt x="836" y="1401"/>
                  </a:lnTo>
                  <a:lnTo>
                    <a:pt x="835" y="1395"/>
                  </a:lnTo>
                  <a:lnTo>
                    <a:pt x="834" y="1394"/>
                  </a:lnTo>
                  <a:lnTo>
                    <a:pt x="834" y="1394"/>
                  </a:lnTo>
                  <a:lnTo>
                    <a:pt x="833" y="1394"/>
                  </a:lnTo>
                  <a:lnTo>
                    <a:pt x="832" y="1395"/>
                  </a:lnTo>
                  <a:lnTo>
                    <a:pt x="829" y="1399"/>
                  </a:lnTo>
                  <a:lnTo>
                    <a:pt x="824" y="1407"/>
                  </a:lnTo>
                  <a:lnTo>
                    <a:pt x="820" y="1422"/>
                  </a:lnTo>
                  <a:lnTo>
                    <a:pt x="817" y="1439"/>
                  </a:lnTo>
                  <a:lnTo>
                    <a:pt x="816" y="1452"/>
                  </a:lnTo>
                  <a:lnTo>
                    <a:pt x="816" y="1452"/>
                  </a:lnTo>
                  <a:lnTo>
                    <a:pt x="816" y="1440"/>
                  </a:lnTo>
                  <a:lnTo>
                    <a:pt x="814" y="1431"/>
                  </a:lnTo>
                  <a:lnTo>
                    <a:pt x="813" y="1427"/>
                  </a:lnTo>
                  <a:lnTo>
                    <a:pt x="810" y="1424"/>
                  </a:lnTo>
                  <a:lnTo>
                    <a:pt x="807" y="1423"/>
                  </a:lnTo>
                  <a:lnTo>
                    <a:pt x="803" y="1423"/>
                  </a:lnTo>
                  <a:lnTo>
                    <a:pt x="802" y="1424"/>
                  </a:lnTo>
                  <a:lnTo>
                    <a:pt x="800" y="1426"/>
                  </a:lnTo>
                  <a:lnTo>
                    <a:pt x="799" y="1429"/>
                  </a:lnTo>
                  <a:lnTo>
                    <a:pt x="797" y="1432"/>
                  </a:lnTo>
                  <a:lnTo>
                    <a:pt x="797" y="1440"/>
                  </a:lnTo>
                  <a:lnTo>
                    <a:pt x="797" y="1450"/>
                  </a:lnTo>
                  <a:lnTo>
                    <a:pt x="799" y="1464"/>
                  </a:lnTo>
                  <a:lnTo>
                    <a:pt x="797" y="1467"/>
                  </a:lnTo>
                  <a:lnTo>
                    <a:pt x="793" y="1460"/>
                  </a:lnTo>
                  <a:lnTo>
                    <a:pt x="787" y="1450"/>
                  </a:lnTo>
                  <a:lnTo>
                    <a:pt x="783" y="1446"/>
                  </a:lnTo>
                  <a:lnTo>
                    <a:pt x="781" y="1444"/>
                  </a:lnTo>
                  <a:lnTo>
                    <a:pt x="779" y="1444"/>
                  </a:lnTo>
                  <a:lnTo>
                    <a:pt x="778" y="1444"/>
                  </a:lnTo>
                  <a:lnTo>
                    <a:pt x="778" y="1445"/>
                  </a:lnTo>
                  <a:lnTo>
                    <a:pt x="777" y="1448"/>
                  </a:lnTo>
                  <a:lnTo>
                    <a:pt x="777" y="1453"/>
                  </a:lnTo>
                  <a:lnTo>
                    <a:pt x="779" y="1458"/>
                  </a:lnTo>
                  <a:lnTo>
                    <a:pt x="780" y="1463"/>
                  </a:lnTo>
                  <a:lnTo>
                    <a:pt x="782" y="1466"/>
                  </a:lnTo>
                  <a:lnTo>
                    <a:pt x="784" y="1469"/>
                  </a:lnTo>
                  <a:lnTo>
                    <a:pt x="785" y="1471"/>
                  </a:lnTo>
                  <a:lnTo>
                    <a:pt x="785" y="1471"/>
                  </a:lnTo>
                  <a:lnTo>
                    <a:pt x="783" y="1470"/>
                  </a:lnTo>
                  <a:lnTo>
                    <a:pt x="781" y="1468"/>
                  </a:lnTo>
                  <a:lnTo>
                    <a:pt x="779" y="1469"/>
                  </a:lnTo>
                  <a:lnTo>
                    <a:pt x="778" y="1470"/>
                  </a:lnTo>
                  <a:lnTo>
                    <a:pt x="777" y="1472"/>
                  </a:lnTo>
                  <a:lnTo>
                    <a:pt x="775" y="1478"/>
                  </a:lnTo>
                  <a:lnTo>
                    <a:pt x="775" y="1481"/>
                  </a:lnTo>
                  <a:lnTo>
                    <a:pt x="773" y="1485"/>
                  </a:lnTo>
                  <a:lnTo>
                    <a:pt x="771" y="1497"/>
                  </a:lnTo>
                  <a:lnTo>
                    <a:pt x="771" y="1501"/>
                  </a:lnTo>
                  <a:lnTo>
                    <a:pt x="772" y="1505"/>
                  </a:lnTo>
                  <a:lnTo>
                    <a:pt x="774" y="1508"/>
                  </a:lnTo>
                  <a:lnTo>
                    <a:pt x="775" y="1511"/>
                  </a:lnTo>
                  <a:lnTo>
                    <a:pt x="779" y="1516"/>
                  </a:lnTo>
                  <a:lnTo>
                    <a:pt x="780" y="1518"/>
                  </a:lnTo>
                  <a:lnTo>
                    <a:pt x="778" y="1516"/>
                  </a:lnTo>
                  <a:lnTo>
                    <a:pt x="771" y="1512"/>
                  </a:lnTo>
                  <a:lnTo>
                    <a:pt x="766" y="1511"/>
                  </a:lnTo>
                  <a:lnTo>
                    <a:pt x="762" y="1510"/>
                  </a:lnTo>
                  <a:lnTo>
                    <a:pt x="759" y="1509"/>
                  </a:lnTo>
                  <a:lnTo>
                    <a:pt x="755" y="1510"/>
                  </a:lnTo>
                  <a:lnTo>
                    <a:pt x="754" y="1512"/>
                  </a:lnTo>
                  <a:lnTo>
                    <a:pt x="754" y="1514"/>
                  </a:lnTo>
                  <a:lnTo>
                    <a:pt x="754" y="1517"/>
                  </a:lnTo>
                  <a:lnTo>
                    <a:pt x="756" y="1520"/>
                  </a:lnTo>
                  <a:lnTo>
                    <a:pt x="760" y="1525"/>
                  </a:lnTo>
                  <a:lnTo>
                    <a:pt x="762" y="1527"/>
                  </a:lnTo>
                  <a:lnTo>
                    <a:pt x="760" y="1526"/>
                  </a:lnTo>
                  <a:lnTo>
                    <a:pt x="756" y="1525"/>
                  </a:lnTo>
                  <a:lnTo>
                    <a:pt x="754" y="1525"/>
                  </a:lnTo>
                  <a:lnTo>
                    <a:pt x="752" y="1525"/>
                  </a:lnTo>
                  <a:lnTo>
                    <a:pt x="750" y="1526"/>
                  </a:lnTo>
                  <a:lnTo>
                    <a:pt x="749" y="1528"/>
                  </a:lnTo>
                  <a:lnTo>
                    <a:pt x="755" y="1543"/>
                  </a:lnTo>
                  <a:lnTo>
                    <a:pt x="761" y="1549"/>
                  </a:lnTo>
                  <a:lnTo>
                    <a:pt x="759" y="1548"/>
                  </a:lnTo>
                  <a:lnTo>
                    <a:pt x="757" y="1548"/>
                  </a:lnTo>
                  <a:lnTo>
                    <a:pt x="755" y="1549"/>
                  </a:lnTo>
                  <a:lnTo>
                    <a:pt x="754" y="1550"/>
                  </a:lnTo>
                  <a:lnTo>
                    <a:pt x="752" y="1553"/>
                  </a:lnTo>
                  <a:lnTo>
                    <a:pt x="751" y="1554"/>
                  </a:lnTo>
                  <a:lnTo>
                    <a:pt x="762" y="1570"/>
                  </a:lnTo>
                  <a:lnTo>
                    <a:pt x="749" y="1568"/>
                  </a:lnTo>
                  <a:lnTo>
                    <a:pt x="751" y="1576"/>
                  </a:lnTo>
                  <a:lnTo>
                    <a:pt x="759" y="1595"/>
                  </a:lnTo>
                  <a:lnTo>
                    <a:pt x="763" y="1600"/>
                  </a:lnTo>
                  <a:lnTo>
                    <a:pt x="768" y="1605"/>
                  </a:lnTo>
                  <a:lnTo>
                    <a:pt x="775" y="1609"/>
                  </a:lnTo>
                  <a:lnTo>
                    <a:pt x="781" y="1614"/>
                  </a:lnTo>
                  <a:lnTo>
                    <a:pt x="791" y="1620"/>
                  </a:lnTo>
                  <a:lnTo>
                    <a:pt x="795" y="1623"/>
                  </a:lnTo>
                  <a:lnTo>
                    <a:pt x="761" y="1623"/>
                  </a:lnTo>
                  <a:lnTo>
                    <a:pt x="759" y="1623"/>
                  </a:lnTo>
                  <a:lnTo>
                    <a:pt x="755" y="1623"/>
                  </a:lnTo>
                  <a:lnTo>
                    <a:pt x="753" y="1624"/>
                  </a:lnTo>
                  <a:lnTo>
                    <a:pt x="753" y="1625"/>
                  </a:lnTo>
                  <a:lnTo>
                    <a:pt x="754" y="1628"/>
                  </a:lnTo>
                  <a:lnTo>
                    <a:pt x="758" y="1631"/>
                  </a:lnTo>
                  <a:lnTo>
                    <a:pt x="767" y="1639"/>
                  </a:lnTo>
                  <a:lnTo>
                    <a:pt x="775" y="1648"/>
                  </a:lnTo>
                  <a:lnTo>
                    <a:pt x="779" y="1654"/>
                  </a:lnTo>
                  <a:lnTo>
                    <a:pt x="780" y="1656"/>
                  </a:lnTo>
                  <a:lnTo>
                    <a:pt x="776" y="1651"/>
                  </a:lnTo>
                  <a:lnTo>
                    <a:pt x="771" y="1649"/>
                  </a:lnTo>
                  <a:lnTo>
                    <a:pt x="765" y="1648"/>
                  </a:lnTo>
                  <a:lnTo>
                    <a:pt x="761" y="1648"/>
                  </a:lnTo>
                  <a:lnTo>
                    <a:pt x="753" y="1650"/>
                  </a:lnTo>
                  <a:lnTo>
                    <a:pt x="751" y="1651"/>
                  </a:lnTo>
                  <a:lnTo>
                    <a:pt x="752" y="1661"/>
                  </a:lnTo>
                  <a:lnTo>
                    <a:pt x="757" y="1682"/>
                  </a:lnTo>
                  <a:lnTo>
                    <a:pt x="760" y="1688"/>
                  </a:lnTo>
                  <a:lnTo>
                    <a:pt x="763" y="1694"/>
                  </a:lnTo>
                  <a:lnTo>
                    <a:pt x="767" y="1700"/>
                  </a:lnTo>
                  <a:lnTo>
                    <a:pt x="772" y="1706"/>
                  </a:lnTo>
                  <a:lnTo>
                    <a:pt x="779" y="1714"/>
                  </a:lnTo>
                  <a:lnTo>
                    <a:pt x="782" y="1717"/>
                  </a:lnTo>
                  <a:lnTo>
                    <a:pt x="779" y="1714"/>
                  </a:lnTo>
                  <a:lnTo>
                    <a:pt x="774" y="1712"/>
                  </a:lnTo>
                  <a:lnTo>
                    <a:pt x="767" y="1709"/>
                  </a:lnTo>
                  <a:lnTo>
                    <a:pt x="761" y="1707"/>
                  </a:lnTo>
                  <a:lnTo>
                    <a:pt x="751" y="1704"/>
                  </a:lnTo>
                  <a:lnTo>
                    <a:pt x="746" y="1703"/>
                  </a:lnTo>
                  <a:lnTo>
                    <a:pt x="750" y="1708"/>
                  </a:lnTo>
                  <a:lnTo>
                    <a:pt x="755" y="1714"/>
                  </a:lnTo>
                  <a:lnTo>
                    <a:pt x="759" y="1720"/>
                  </a:lnTo>
                  <a:lnTo>
                    <a:pt x="763" y="1728"/>
                  </a:lnTo>
                  <a:lnTo>
                    <a:pt x="768" y="1738"/>
                  </a:lnTo>
                  <a:lnTo>
                    <a:pt x="767" y="1739"/>
                  </a:lnTo>
                  <a:lnTo>
                    <a:pt x="765" y="1736"/>
                  </a:lnTo>
                  <a:lnTo>
                    <a:pt x="760" y="1733"/>
                  </a:lnTo>
                  <a:lnTo>
                    <a:pt x="753" y="1729"/>
                  </a:lnTo>
                  <a:lnTo>
                    <a:pt x="746" y="1725"/>
                  </a:lnTo>
                  <a:lnTo>
                    <a:pt x="733" y="1719"/>
                  </a:lnTo>
                  <a:lnTo>
                    <a:pt x="728" y="1716"/>
                  </a:lnTo>
                  <a:lnTo>
                    <a:pt x="734" y="1726"/>
                  </a:lnTo>
                  <a:lnTo>
                    <a:pt x="749" y="1743"/>
                  </a:lnTo>
                  <a:lnTo>
                    <a:pt x="756" y="1753"/>
                  </a:lnTo>
                  <a:lnTo>
                    <a:pt x="761" y="1763"/>
                  </a:lnTo>
                  <a:lnTo>
                    <a:pt x="763" y="1770"/>
                  </a:lnTo>
                  <a:lnTo>
                    <a:pt x="763" y="1772"/>
                  </a:lnTo>
                  <a:lnTo>
                    <a:pt x="751" y="1766"/>
                  </a:lnTo>
                  <a:lnTo>
                    <a:pt x="741" y="1763"/>
                  </a:lnTo>
                  <a:lnTo>
                    <a:pt x="744" y="1769"/>
                  </a:lnTo>
                  <a:lnTo>
                    <a:pt x="753" y="1781"/>
                  </a:lnTo>
                  <a:lnTo>
                    <a:pt x="758" y="1787"/>
                  </a:lnTo>
                  <a:lnTo>
                    <a:pt x="761" y="1793"/>
                  </a:lnTo>
                  <a:lnTo>
                    <a:pt x="762" y="1798"/>
                  </a:lnTo>
                  <a:lnTo>
                    <a:pt x="762" y="1800"/>
                  </a:lnTo>
                  <a:lnTo>
                    <a:pt x="749" y="1796"/>
                  </a:lnTo>
                  <a:lnTo>
                    <a:pt x="757" y="1807"/>
                  </a:lnTo>
                  <a:lnTo>
                    <a:pt x="763" y="1816"/>
                  </a:lnTo>
                  <a:lnTo>
                    <a:pt x="749" y="1810"/>
                  </a:lnTo>
                  <a:lnTo>
                    <a:pt x="736" y="1804"/>
                  </a:lnTo>
                  <a:lnTo>
                    <a:pt x="747" y="1814"/>
                  </a:lnTo>
                  <a:lnTo>
                    <a:pt x="755" y="1822"/>
                  </a:lnTo>
                  <a:lnTo>
                    <a:pt x="747" y="1821"/>
                  </a:lnTo>
                  <a:lnTo>
                    <a:pt x="734" y="1821"/>
                  </a:lnTo>
                  <a:lnTo>
                    <a:pt x="723" y="1821"/>
                  </a:lnTo>
                  <a:lnTo>
                    <a:pt x="718" y="1821"/>
                  </a:lnTo>
                  <a:lnTo>
                    <a:pt x="734" y="1839"/>
                  </a:lnTo>
                  <a:lnTo>
                    <a:pt x="713" y="1826"/>
                  </a:lnTo>
                  <a:lnTo>
                    <a:pt x="728" y="1846"/>
                  </a:lnTo>
                  <a:lnTo>
                    <a:pt x="716" y="1839"/>
                  </a:lnTo>
                  <a:lnTo>
                    <a:pt x="715" y="1847"/>
                  </a:lnTo>
                  <a:lnTo>
                    <a:pt x="738" y="1855"/>
                  </a:lnTo>
                  <a:lnTo>
                    <a:pt x="733" y="1854"/>
                  </a:lnTo>
                  <a:lnTo>
                    <a:pt x="734" y="1856"/>
                  </a:lnTo>
                  <a:lnTo>
                    <a:pt x="736" y="1861"/>
                  </a:lnTo>
                  <a:lnTo>
                    <a:pt x="736" y="1863"/>
                  </a:lnTo>
                  <a:lnTo>
                    <a:pt x="736" y="1865"/>
                  </a:lnTo>
                  <a:lnTo>
                    <a:pt x="736" y="1865"/>
                  </a:lnTo>
                  <a:lnTo>
                    <a:pt x="734" y="1864"/>
                  </a:lnTo>
                  <a:lnTo>
                    <a:pt x="731" y="1863"/>
                  </a:lnTo>
                  <a:lnTo>
                    <a:pt x="727" y="1862"/>
                  </a:lnTo>
                  <a:lnTo>
                    <a:pt x="723" y="1862"/>
                  </a:lnTo>
                  <a:lnTo>
                    <a:pt x="719" y="1862"/>
                  </a:lnTo>
                  <a:lnTo>
                    <a:pt x="711" y="1862"/>
                  </a:lnTo>
                  <a:lnTo>
                    <a:pt x="708" y="1863"/>
                  </a:lnTo>
                  <a:lnTo>
                    <a:pt x="717" y="1870"/>
                  </a:lnTo>
                  <a:lnTo>
                    <a:pt x="707" y="1867"/>
                  </a:lnTo>
                  <a:lnTo>
                    <a:pt x="716" y="1875"/>
                  </a:lnTo>
                  <a:lnTo>
                    <a:pt x="703" y="1875"/>
                  </a:lnTo>
                  <a:lnTo>
                    <a:pt x="720" y="1886"/>
                  </a:lnTo>
                  <a:lnTo>
                    <a:pt x="716" y="1885"/>
                  </a:lnTo>
                  <a:lnTo>
                    <a:pt x="704" y="1883"/>
                  </a:lnTo>
                  <a:lnTo>
                    <a:pt x="698" y="1883"/>
                  </a:lnTo>
                  <a:lnTo>
                    <a:pt x="693" y="1882"/>
                  </a:lnTo>
                  <a:lnTo>
                    <a:pt x="688" y="1883"/>
                  </a:lnTo>
                  <a:lnTo>
                    <a:pt x="685" y="1884"/>
                  </a:lnTo>
                  <a:lnTo>
                    <a:pt x="682" y="1886"/>
                  </a:lnTo>
                  <a:lnTo>
                    <a:pt x="682" y="1889"/>
                  </a:lnTo>
                  <a:lnTo>
                    <a:pt x="682" y="1892"/>
                  </a:lnTo>
                  <a:lnTo>
                    <a:pt x="684" y="1894"/>
                  </a:lnTo>
                  <a:lnTo>
                    <a:pt x="686" y="1898"/>
                  </a:lnTo>
                  <a:lnTo>
                    <a:pt x="690" y="1901"/>
                  </a:lnTo>
                  <a:lnTo>
                    <a:pt x="702" y="1909"/>
                  </a:lnTo>
                  <a:lnTo>
                    <a:pt x="711" y="1915"/>
                  </a:lnTo>
                  <a:lnTo>
                    <a:pt x="726" y="1923"/>
                  </a:lnTo>
                  <a:lnTo>
                    <a:pt x="743" y="1930"/>
                  </a:lnTo>
                  <a:lnTo>
                    <a:pt x="748" y="1929"/>
                  </a:lnTo>
                  <a:lnTo>
                    <a:pt x="753" y="1928"/>
                  </a:lnTo>
                  <a:lnTo>
                    <a:pt x="759" y="1927"/>
                  </a:lnTo>
                  <a:lnTo>
                    <a:pt x="774" y="1924"/>
                  </a:lnTo>
                  <a:lnTo>
                    <a:pt x="782" y="1924"/>
                  </a:lnTo>
                  <a:lnTo>
                    <a:pt x="788" y="1925"/>
                  </a:lnTo>
                  <a:lnTo>
                    <a:pt x="792" y="1927"/>
                  </a:lnTo>
                  <a:lnTo>
                    <a:pt x="796" y="1928"/>
                  </a:lnTo>
                  <a:lnTo>
                    <a:pt x="802" y="1930"/>
                  </a:lnTo>
                  <a:lnTo>
                    <a:pt x="808" y="1933"/>
                  </a:lnTo>
                  <a:lnTo>
                    <a:pt x="814" y="1935"/>
                  </a:lnTo>
                  <a:lnTo>
                    <a:pt x="822" y="1935"/>
                  </a:lnTo>
                  <a:lnTo>
                    <a:pt x="832" y="1935"/>
                  </a:lnTo>
                  <a:lnTo>
                    <a:pt x="841" y="1937"/>
                  </a:lnTo>
                  <a:lnTo>
                    <a:pt x="850" y="1941"/>
                  </a:lnTo>
                  <a:lnTo>
                    <a:pt x="861" y="1948"/>
                  </a:lnTo>
                  <a:lnTo>
                    <a:pt x="866" y="1951"/>
                  </a:lnTo>
                  <a:lnTo>
                    <a:pt x="870" y="1955"/>
                  </a:lnTo>
                  <a:lnTo>
                    <a:pt x="873" y="1959"/>
                  </a:lnTo>
                  <a:lnTo>
                    <a:pt x="876" y="1963"/>
                  </a:lnTo>
                  <a:lnTo>
                    <a:pt x="877" y="1966"/>
                  </a:lnTo>
                  <a:lnTo>
                    <a:pt x="878" y="1968"/>
                  </a:lnTo>
                  <a:lnTo>
                    <a:pt x="878" y="1969"/>
                  </a:lnTo>
                  <a:lnTo>
                    <a:pt x="877" y="1970"/>
                  </a:lnTo>
                  <a:lnTo>
                    <a:pt x="875" y="1970"/>
                  </a:lnTo>
                  <a:lnTo>
                    <a:pt x="874" y="1970"/>
                  </a:lnTo>
                  <a:lnTo>
                    <a:pt x="872" y="1967"/>
                  </a:lnTo>
                  <a:lnTo>
                    <a:pt x="869" y="1964"/>
                  </a:lnTo>
                  <a:lnTo>
                    <a:pt x="866" y="1963"/>
                  </a:lnTo>
                  <a:lnTo>
                    <a:pt x="864" y="1963"/>
                  </a:lnTo>
                  <a:lnTo>
                    <a:pt x="861" y="1963"/>
                  </a:lnTo>
                  <a:lnTo>
                    <a:pt x="859" y="1964"/>
                  </a:lnTo>
                  <a:lnTo>
                    <a:pt x="854" y="1970"/>
                  </a:lnTo>
                  <a:lnTo>
                    <a:pt x="846" y="1980"/>
                  </a:lnTo>
                  <a:lnTo>
                    <a:pt x="843" y="1981"/>
                  </a:lnTo>
                  <a:lnTo>
                    <a:pt x="839" y="1982"/>
                  </a:lnTo>
                  <a:lnTo>
                    <a:pt x="834" y="1982"/>
                  </a:lnTo>
                  <a:lnTo>
                    <a:pt x="828" y="1981"/>
                  </a:lnTo>
                  <a:lnTo>
                    <a:pt x="814" y="1980"/>
                  </a:lnTo>
                  <a:lnTo>
                    <a:pt x="801" y="1979"/>
                  </a:lnTo>
                  <a:lnTo>
                    <a:pt x="787" y="1979"/>
                  </a:lnTo>
                  <a:lnTo>
                    <a:pt x="775" y="1978"/>
                  </a:lnTo>
                  <a:lnTo>
                    <a:pt x="766" y="1978"/>
                  </a:lnTo>
                  <a:lnTo>
                    <a:pt x="763" y="1978"/>
                  </a:lnTo>
                  <a:lnTo>
                    <a:pt x="763" y="1981"/>
                  </a:lnTo>
                  <a:lnTo>
                    <a:pt x="761" y="1984"/>
                  </a:lnTo>
                  <a:lnTo>
                    <a:pt x="757" y="1982"/>
                  </a:lnTo>
                  <a:lnTo>
                    <a:pt x="752" y="1979"/>
                  </a:lnTo>
                  <a:lnTo>
                    <a:pt x="746" y="1980"/>
                  </a:lnTo>
                  <a:lnTo>
                    <a:pt x="744" y="1982"/>
                  </a:lnTo>
                  <a:lnTo>
                    <a:pt x="743" y="1985"/>
                  </a:lnTo>
                  <a:lnTo>
                    <a:pt x="741" y="1989"/>
                  </a:lnTo>
                  <a:lnTo>
                    <a:pt x="736" y="1988"/>
                  </a:lnTo>
                  <a:lnTo>
                    <a:pt x="734" y="1987"/>
                  </a:lnTo>
                  <a:lnTo>
                    <a:pt x="734" y="1989"/>
                  </a:lnTo>
                  <a:lnTo>
                    <a:pt x="730" y="1993"/>
                  </a:lnTo>
                  <a:lnTo>
                    <a:pt x="716" y="1996"/>
                  </a:lnTo>
                  <a:lnTo>
                    <a:pt x="705" y="1996"/>
                  </a:lnTo>
                  <a:lnTo>
                    <a:pt x="694" y="1997"/>
                  </a:lnTo>
                  <a:lnTo>
                    <a:pt x="686" y="1997"/>
                  </a:lnTo>
                  <a:lnTo>
                    <a:pt x="667" y="1997"/>
                  </a:lnTo>
                  <a:lnTo>
                    <a:pt x="647" y="1997"/>
                  </a:lnTo>
                  <a:lnTo>
                    <a:pt x="633" y="1996"/>
                  </a:lnTo>
                  <a:lnTo>
                    <a:pt x="618" y="1993"/>
                  </a:lnTo>
                  <a:lnTo>
                    <a:pt x="613" y="1990"/>
                  </a:lnTo>
                  <a:lnTo>
                    <a:pt x="613" y="1995"/>
                  </a:lnTo>
                  <a:lnTo>
                    <a:pt x="612" y="2001"/>
                  </a:lnTo>
                  <a:lnTo>
                    <a:pt x="607" y="1996"/>
                  </a:lnTo>
                  <a:lnTo>
                    <a:pt x="602" y="1993"/>
                  </a:lnTo>
                  <a:lnTo>
                    <a:pt x="600" y="1995"/>
                  </a:lnTo>
                  <a:lnTo>
                    <a:pt x="591" y="1997"/>
                  </a:lnTo>
                  <a:lnTo>
                    <a:pt x="578" y="1995"/>
                  </a:lnTo>
                  <a:lnTo>
                    <a:pt x="566" y="1993"/>
                  </a:lnTo>
                  <a:lnTo>
                    <a:pt x="555" y="1994"/>
                  </a:lnTo>
                  <a:lnTo>
                    <a:pt x="549" y="1995"/>
                  </a:lnTo>
                  <a:lnTo>
                    <a:pt x="533" y="1996"/>
                  </a:lnTo>
                  <a:lnTo>
                    <a:pt x="519" y="1996"/>
                  </a:lnTo>
                  <a:lnTo>
                    <a:pt x="504" y="1996"/>
                  </a:lnTo>
                  <a:lnTo>
                    <a:pt x="489" y="1996"/>
                  </a:lnTo>
                  <a:lnTo>
                    <a:pt x="460" y="1993"/>
                  </a:lnTo>
                  <a:lnTo>
                    <a:pt x="431" y="1990"/>
                  </a:lnTo>
                  <a:lnTo>
                    <a:pt x="401" y="1985"/>
                  </a:lnTo>
                  <a:lnTo>
                    <a:pt x="372" y="1981"/>
                  </a:lnTo>
                  <a:lnTo>
                    <a:pt x="343" y="1977"/>
                  </a:lnTo>
                  <a:lnTo>
                    <a:pt x="313" y="1974"/>
                  </a:lnTo>
                  <a:lnTo>
                    <a:pt x="298" y="1973"/>
                  </a:lnTo>
                  <a:lnTo>
                    <a:pt x="284" y="1973"/>
                  </a:lnTo>
                  <a:lnTo>
                    <a:pt x="270" y="1974"/>
                  </a:lnTo>
                  <a:lnTo>
                    <a:pt x="256" y="1975"/>
                  </a:lnTo>
                  <a:lnTo>
                    <a:pt x="228" y="1978"/>
                  </a:lnTo>
                  <a:lnTo>
                    <a:pt x="201" y="1983"/>
                  </a:lnTo>
                  <a:lnTo>
                    <a:pt x="173" y="1989"/>
                  </a:lnTo>
                  <a:lnTo>
                    <a:pt x="145" y="1994"/>
                  </a:lnTo>
                  <a:lnTo>
                    <a:pt x="117" y="1997"/>
                  </a:lnTo>
                  <a:lnTo>
                    <a:pt x="89" y="2000"/>
                  </a:lnTo>
                  <a:lnTo>
                    <a:pt x="72" y="184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195" y="378"/>
              <a:ext cx="166" cy="146"/>
            </a:xfrm>
            <a:custGeom>
              <a:avLst/>
              <a:gdLst>
                <a:gd name="T0" fmla="*/ 1128 w 1166"/>
                <a:gd name="T1" fmla="*/ 122 h 1018"/>
                <a:gd name="T2" fmla="*/ 1090 w 1166"/>
                <a:gd name="T3" fmla="*/ 189 h 1018"/>
                <a:gd name="T4" fmla="*/ 1057 w 1166"/>
                <a:gd name="T5" fmla="*/ 271 h 1018"/>
                <a:gd name="T6" fmla="*/ 1036 w 1166"/>
                <a:gd name="T7" fmla="*/ 318 h 1018"/>
                <a:gd name="T8" fmla="*/ 992 w 1166"/>
                <a:gd name="T9" fmla="*/ 448 h 1018"/>
                <a:gd name="T10" fmla="*/ 957 w 1166"/>
                <a:gd name="T11" fmla="*/ 527 h 1018"/>
                <a:gd name="T12" fmla="*/ 922 w 1166"/>
                <a:gd name="T13" fmla="*/ 578 h 1018"/>
                <a:gd name="T14" fmla="*/ 877 w 1166"/>
                <a:gd name="T15" fmla="*/ 623 h 1018"/>
                <a:gd name="T16" fmla="*/ 828 w 1166"/>
                <a:gd name="T17" fmla="*/ 658 h 1018"/>
                <a:gd name="T18" fmla="*/ 776 w 1166"/>
                <a:gd name="T19" fmla="*/ 684 h 1018"/>
                <a:gd name="T20" fmla="*/ 720 w 1166"/>
                <a:gd name="T21" fmla="*/ 697 h 1018"/>
                <a:gd name="T22" fmla="*/ 633 w 1166"/>
                <a:gd name="T23" fmla="*/ 699 h 1018"/>
                <a:gd name="T24" fmla="*/ 510 w 1166"/>
                <a:gd name="T25" fmla="*/ 701 h 1018"/>
                <a:gd name="T26" fmla="*/ 380 w 1166"/>
                <a:gd name="T27" fmla="*/ 722 h 1018"/>
                <a:gd name="T28" fmla="*/ 319 w 1166"/>
                <a:gd name="T29" fmla="*/ 744 h 1018"/>
                <a:gd name="T30" fmla="*/ 271 w 1166"/>
                <a:gd name="T31" fmla="*/ 770 h 1018"/>
                <a:gd name="T32" fmla="*/ 232 w 1166"/>
                <a:gd name="T33" fmla="*/ 805 h 1018"/>
                <a:gd name="T34" fmla="*/ 201 w 1166"/>
                <a:gd name="T35" fmla="*/ 848 h 1018"/>
                <a:gd name="T36" fmla="*/ 184 w 1166"/>
                <a:gd name="T37" fmla="*/ 898 h 1018"/>
                <a:gd name="T38" fmla="*/ 183 w 1166"/>
                <a:gd name="T39" fmla="*/ 936 h 1018"/>
                <a:gd name="T40" fmla="*/ 199 w 1166"/>
                <a:gd name="T41" fmla="*/ 1018 h 1018"/>
                <a:gd name="T42" fmla="*/ 129 w 1166"/>
                <a:gd name="T43" fmla="*/ 1006 h 1018"/>
                <a:gd name="T44" fmla="*/ 69 w 1166"/>
                <a:gd name="T45" fmla="*/ 968 h 1018"/>
                <a:gd name="T46" fmla="*/ 25 w 1166"/>
                <a:gd name="T47" fmla="*/ 909 h 1018"/>
                <a:gd name="T48" fmla="*/ 2 w 1166"/>
                <a:gd name="T49" fmla="*/ 832 h 1018"/>
                <a:gd name="T50" fmla="*/ 0 w 1166"/>
                <a:gd name="T51" fmla="*/ 791 h 1018"/>
                <a:gd name="T52" fmla="*/ 20 w 1166"/>
                <a:gd name="T53" fmla="*/ 707 h 1018"/>
                <a:gd name="T54" fmla="*/ 66 w 1166"/>
                <a:gd name="T55" fmla="*/ 632 h 1018"/>
                <a:gd name="T56" fmla="*/ 134 w 1166"/>
                <a:gd name="T57" fmla="*/ 574 h 1018"/>
                <a:gd name="T58" fmla="*/ 214 w 1166"/>
                <a:gd name="T59" fmla="*/ 541 h 1018"/>
                <a:gd name="T60" fmla="*/ 295 w 1166"/>
                <a:gd name="T61" fmla="*/ 533 h 1018"/>
                <a:gd name="T62" fmla="*/ 458 w 1166"/>
                <a:gd name="T63" fmla="*/ 567 h 1018"/>
                <a:gd name="T64" fmla="*/ 545 w 1166"/>
                <a:gd name="T65" fmla="*/ 579 h 1018"/>
                <a:gd name="T66" fmla="*/ 633 w 1166"/>
                <a:gd name="T67" fmla="*/ 575 h 1018"/>
                <a:gd name="T68" fmla="*/ 709 w 1166"/>
                <a:gd name="T69" fmla="*/ 559 h 1018"/>
                <a:gd name="T70" fmla="*/ 752 w 1166"/>
                <a:gd name="T71" fmla="*/ 543 h 1018"/>
                <a:gd name="T72" fmla="*/ 797 w 1166"/>
                <a:gd name="T73" fmla="*/ 518 h 1018"/>
                <a:gd name="T74" fmla="*/ 850 w 1166"/>
                <a:gd name="T75" fmla="*/ 463 h 1018"/>
                <a:gd name="T76" fmla="*/ 918 w 1166"/>
                <a:gd name="T77" fmla="*/ 311 h 1018"/>
                <a:gd name="T78" fmla="*/ 939 w 1166"/>
                <a:gd name="T79" fmla="*/ 261 h 1018"/>
                <a:gd name="T80" fmla="*/ 1013 w 1166"/>
                <a:gd name="T81" fmla="*/ 95 h 1018"/>
                <a:gd name="T82" fmla="*/ 1045 w 1166"/>
                <a:gd name="T83" fmla="*/ 44 h 1018"/>
                <a:gd name="T84" fmla="*/ 1072 w 1166"/>
                <a:gd name="T85" fmla="*/ 15 h 1018"/>
                <a:gd name="T86" fmla="*/ 1091 w 1166"/>
                <a:gd name="T87" fmla="*/ 3 h 1018"/>
                <a:gd name="T88" fmla="*/ 1113 w 1166"/>
                <a:gd name="T89" fmla="*/ 0 h 1018"/>
                <a:gd name="T90" fmla="*/ 1134 w 1166"/>
                <a:gd name="T91" fmla="*/ 7 h 1018"/>
                <a:gd name="T92" fmla="*/ 1153 w 1166"/>
                <a:gd name="T93" fmla="*/ 20 h 1018"/>
                <a:gd name="T94" fmla="*/ 1163 w 1166"/>
                <a:gd name="T95" fmla="*/ 40 h 1018"/>
                <a:gd name="T96" fmla="*/ 1166 w 1166"/>
                <a:gd name="T97" fmla="*/ 62 h 1018"/>
                <a:gd name="T98" fmla="*/ 1160 w 1166"/>
                <a:gd name="T99" fmla="*/ 83 h 1018"/>
                <a:gd name="T100" fmla="*/ 1149 w 1166"/>
                <a:gd name="T101" fmla="*/ 99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6" h="1018">
                  <a:moveTo>
                    <a:pt x="1147" y="101"/>
                  </a:moveTo>
                  <a:lnTo>
                    <a:pt x="1141" y="107"/>
                  </a:lnTo>
                  <a:lnTo>
                    <a:pt x="1134" y="114"/>
                  </a:lnTo>
                  <a:lnTo>
                    <a:pt x="1128" y="122"/>
                  </a:lnTo>
                  <a:lnTo>
                    <a:pt x="1122" y="130"/>
                  </a:lnTo>
                  <a:lnTo>
                    <a:pt x="1111" y="149"/>
                  </a:lnTo>
                  <a:lnTo>
                    <a:pt x="1100" y="168"/>
                  </a:lnTo>
                  <a:lnTo>
                    <a:pt x="1090" y="189"/>
                  </a:lnTo>
                  <a:lnTo>
                    <a:pt x="1080" y="212"/>
                  </a:lnTo>
                  <a:lnTo>
                    <a:pt x="1071" y="235"/>
                  </a:lnTo>
                  <a:lnTo>
                    <a:pt x="1062" y="259"/>
                  </a:lnTo>
                  <a:lnTo>
                    <a:pt x="1057" y="271"/>
                  </a:lnTo>
                  <a:lnTo>
                    <a:pt x="1051" y="284"/>
                  </a:lnTo>
                  <a:lnTo>
                    <a:pt x="1046" y="296"/>
                  </a:lnTo>
                  <a:lnTo>
                    <a:pt x="1041" y="307"/>
                  </a:lnTo>
                  <a:lnTo>
                    <a:pt x="1036" y="318"/>
                  </a:lnTo>
                  <a:lnTo>
                    <a:pt x="1032" y="328"/>
                  </a:lnTo>
                  <a:lnTo>
                    <a:pt x="1028" y="340"/>
                  </a:lnTo>
                  <a:lnTo>
                    <a:pt x="1023" y="351"/>
                  </a:lnTo>
                  <a:lnTo>
                    <a:pt x="992" y="448"/>
                  </a:lnTo>
                  <a:lnTo>
                    <a:pt x="982" y="473"/>
                  </a:lnTo>
                  <a:lnTo>
                    <a:pt x="971" y="500"/>
                  </a:lnTo>
                  <a:lnTo>
                    <a:pt x="964" y="514"/>
                  </a:lnTo>
                  <a:lnTo>
                    <a:pt x="957" y="527"/>
                  </a:lnTo>
                  <a:lnTo>
                    <a:pt x="949" y="540"/>
                  </a:lnTo>
                  <a:lnTo>
                    <a:pt x="941" y="553"/>
                  </a:lnTo>
                  <a:lnTo>
                    <a:pt x="931" y="566"/>
                  </a:lnTo>
                  <a:lnTo>
                    <a:pt x="922" y="578"/>
                  </a:lnTo>
                  <a:lnTo>
                    <a:pt x="912" y="591"/>
                  </a:lnTo>
                  <a:lnTo>
                    <a:pt x="900" y="602"/>
                  </a:lnTo>
                  <a:lnTo>
                    <a:pt x="889" y="612"/>
                  </a:lnTo>
                  <a:lnTo>
                    <a:pt x="877" y="623"/>
                  </a:lnTo>
                  <a:lnTo>
                    <a:pt x="865" y="632"/>
                  </a:lnTo>
                  <a:lnTo>
                    <a:pt x="853" y="642"/>
                  </a:lnTo>
                  <a:lnTo>
                    <a:pt x="840" y="650"/>
                  </a:lnTo>
                  <a:lnTo>
                    <a:pt x="828" y="658"/>
                  </a:lnTo>
                  <a:lnTo>
                    <a:pt x="814" y="665"/>
                  </a:lnTo>
                  <a:lnTo>
                    <a:pt x="802" y="673"/>
                  </a:lnTo>
                  <a:lnTo>
                    <a:pt x="789" y="679"/>
                  </a:lnTo>
                  <a:lnTo>
                    <a:pt x="776" y="684"/>
                  </a:lnTo>
                  <a:lnTo>
                    <a:pt x="762" y="689"/>
                  </a:lnTo>
                  <a:lnTo>
                    <a:pt x="748" y="692"/>
                  </a:lnTo>
                  <a:lnTo>
                    <a:pt x="734" y="694"/>
                  </a:lnTo>
                  <a:lnTo>
                    <a:pt x="720" y="697"/>
                  </a:lnTo>
                  <a:lnTo>
                    <a:pt x="705" y="698"/>
                  </a:lnTo>
                  <a:lnTo>
                    <a:pt x="691" y="699"/>
                  </a:lnTo>
                  <a:lnTo>
                    <a:pt x="662" y="699"/>
                  </a:lnTo>
                  <a:lnTo>
                    <a:pt x="633" y="699"/>
                  </a:lnTo>
                  <a:lnTo>
                    <a:pt x="604" y="698"/>
                  </a:lnTo>
                  <a:lnTo>
                    <a:pt x="575" y="698"/>
                  </a:lnTo>
                  <a:lnTo>
                    <a:pt x="543" y="699"/>
                  </a:lnTo>
                  <a:lnTo>
                    <a:pt x="510" y="701"/>
                  </a:lnTo>
                  <a:lnTo>
                    <a:pt x="478" y="704"/>
                  </a:lnTo>
                  <a:lnTo>
                    <a:pt x="444" y="708"/>
                  </a:lnTo>
                  <a:lnTo>
                    <a:pt x="412" y="714"/>
                  </a:lnTo>
                  <a:lnTo>
                    <a:pt x="380" y="722"/>
                  </a:lnTo>
                  <a:lnTo>
                    <a:pt x="365" y="727"/>
                  </a:lnTo>
                  <a:lnTo>
                    <a:pt x="349" y="732"/>
                  </a:lnTo>
                  <a:lnTo>
                    <a:pt x="334" y="738"/>
                  </a:lnTo>
                  <a:lnTo>
                    <a:pt x="319" y="744"/>
                  </a:lnTo>
                  <a:lnTo>
                    <a:pt x="307" y="749"/>
                  </a:lnTo>
                  <a:lnTo>
                    <a:pt x="295" y="757"/>
                  </a:lnTo>
                  <a:lnTo>
                    <a:pt x="283" y="763"/>
                  </a:lnTo>
                  <a:lnTo>
                    <a:pt x="271" y="770"/>
                  </a:lnTo>
                  <a:lnTo>
                    <a:pt x="261" y="779"/>
                  </a:lnTo>
                  <a:lnTo>
                    <a:pt x="251" y="787"/>
                  </a:lnTo>
                  <a:lnTo>
                    <a:pt x="241" y="796"/>
                  </a:lnTo>
                  <a:lnTo>
                    <a:pt x="232" y="805"/>
                  </a:lnTo>
                  <a:lnTo>
                    <a:pt x="223" y="816"/>
                  </a:lnTo>
                  <a:lnTo>
                    <a:pt x="215" y="826"/>
                  </a:lnTo>
                  <a:lnTo>
                    <a:pt x="208" y="838"/>
                  </a:lnTo>
                  <a:lnTo>
                    <a:pt x="201" y="848"/>
                  </a:lnTo>
                  <a:lnTo>
                    <a:pt x="196" y="860"/>
                  </a:lnTo>
                  <a:lnTo>
                    <a:pt x="191" y="872"/>
                  </a:lnTo>
                  <a:lnTo>
                    <a:pt x="187" y="884"/>
                  </a:lnTo>
                  <a:lnTo>
                    <a:pt x="184" y="898"/>
                  </a:lnTo>
                  <a:lnTo>
                    <a:pt x="183" y="907"/>
                  </a:lnTo>
                  <a:lnTo>
                    <a:pt x="182" y="917"/>
                  </a:lnTo>
                  <a:lnTo>
                    <a:pt x="182" y="926"/>
                  </a:lnTo>
                  <a:lnTo>
                    <a:pt x="183" y="936"/>
                  </a:lnTo>
                  <a:lnTo>
                    <a:pt x="185" y="957"/>
                  </a:lnTo>
                  <a:lnTo>
                    <a:pt x="188" y="976"/>
                  </a:lnTo>
                  <a:lnTo>
                    <a:pt x="196" y="1006"/>
                  </a:lnTo>
                  <a:lnTo>
                    <a:pt x="199" y="1018"/>
                  </a:lnTo>
                  <a:lnTo>
                    <a:pt x="181" y="1018"/>
                  </a:lnTo>
                  <a:lnTo>
                    <a:pt x="164" y="1016"/>
                  </a:lnTo>
                  <a:lnTo>
                    <a:pt x="146" y="1012"/>
                  </a:lnTo>
                  <a:lnTo>
                    <a:pt x="129" y="1006"/>
                  </a:lnTo>
                  <a:lnTo>
                    <a:pt x="113" y="999"/>
                  </a:lnTo>
                  <a:lnTo>
                    <a:pt x="97" y="990"/>
                  </a:lnTo>
                  <a:lnTo>
                    <a:pt x="83" y="980"/>
                  </a:lnTo>
                  <a:lnTo>
                    <a:pt x="69" y="968"/>
                  </a:lnTo>
                  <a:lnTo>
                    <a:pt x="56" y="955"/>
                  </a:lnTo>
                  <a:lnTo>
                    <a:pt x="44" y="940"/>
                  </a:lnTo>
                  <a:lnTo>
                    <a:pt x="34" y="926"/>
                  </a:lnTo>
                  <a:lnTo>
                    <a:pt x="25" y="909"/>
                  </a:lnTo>
                  <a:lnTo>
                    <a:pt x="16" y="892"/>
                  </a:lnTo>
                  <a:lnTo>
                    <a:pt x="10" y="873"/>
                  </a:lnTo>
                  <a:lnTo>
                    <a:pt x="5" y="853"/>
                  </a:lnTo>
                  <a:lnTo>
                    <a:pt x="2" y="832"/>
                  </a:lnTo>
                  <a:lnTo>
                    <a:pt x="0" y="822"/>
                  </a:lnTo>
                  <a:lnTo>
                    <a:pt x="0" y="812"/>
                  </a:lnTo>
                  <a:lnTo>
                    <a:pt x="0" y="801"/>
                  </a:lnTo>
                  <a:lnTo>
                    <a:pt x="0" y="791"/>
                  </a:lnTo>
                  <a:lnTo>
                    <a:pt x="2" y="770"/>
                  </a:lnTo>
                  <a:lnTo>
                    <a:pt x="6" y="748"/>
                  </a:lnTo>
                  <a:lnTo>
                    <a:pt x="12" y="728"/>
                  </a:lnTo>
                  <a:lnTo>
                    <a:pt x="20" y="707"/>
                  </a:lnTo>
                  <a:lnTo>
                    <a:pt x="29" y="687"/>
                  </a:lnTo>
                  <a:lnTo>
                    <a:pt x="39" y="667"/>
                  </a:lnTo>
                  <a:lnTo>
                    <a:pt x="52" y="650"/>
                  </a:lnTo>
                  <a:lnTo>
                    <a:pt x="66" y="632"/>
                  </a:lnTo>
                  <a:lnTo>
                    <a:pt x="81" y="616"/>
                  </a:lnTo>
                  <a:lnTo>
                    <a:pt x="97" y="600"/>
                  </a:lnTo>
                  <a:lnTo>
                    <a:pt x="115" y="587"/>
                  </a:lnTo>
                  <a:lnTo>
                    <a:pt x="134" y="574"/>
                  </a:lnTo>
                  <a:lnTo>
                    <a:pt x="152" y="563"/>
                  </a:lnTo>
                  <a:lnTo>
                    <a:pt x="173" y="554"/>
                  </a:lnTo>
                  <a:lnTo>
                    <a:pt x="194" y="547"/>
                  </a:lnTo>
                  <a:lnTo>
                    <a:pt x="214" y="541"/>
                  </a:lnTo>
                  <a:lnTo>
                    <a:pt x="235" y="537"/>
                  </a:lnTo>
                  <a:lnTo>
                    <a:pt x="255" y="534"/>
                  </a:lnTo>
                  <a:lnTo>
                    <a:pt x="275" y="533"/>
                  </a:lnTo>
                  <a:lnTo>
                    <a:pt x="295" y="533"/>
                  </a:lnTo>
                  <a:lnTo>
                    <a:pt x="316" y="534"/>
                  </a:lnTo>
                  <a:lnTo>
                    <a:pt x="337" y="537"/>
                  </a:lnTo>
                  <a:lnTo>
                    <a:pt x="436" y="563"/>
                  </a:lnTo>
                  <a:lnTo>
                    <a:pt x="458" y="567"/>
                  </a:lnTo>
                  <a:lnTo>
                    <a:pt x="480" y="571"/>
                  </a:lnTo>
                  <a:lnTo>
                    <a:pt x="501" y="575"/>
                  </a:lnTo>
                  <a:lnTo>
                    <a:pt x="523" y="577"/>
                  </a:lnTo>
                  <a:lnTo>
                    <a:pt x="545" y="579"/>
                  </a:lnTo>
                  <a:lnTo>
                    <a:pt x="567" y="579"/>
                  </a:lnTo>
                  <a:lnTo>
                    <a:pt x="588" y="579"/>
                  </a:lnTo>
                  <a:lnTo>
                    <a:pt x="611" y="578"/>
                  </a:lnTo>
                  <a:lnTo>
                    <a:pt x="633" y="575"/>
                  </a:lnTo>
                  <a:lnTo>
                    <a:pt x="655" y="572"/>
                  </a:lnTo>
                  <a:lnTo>
                    <a:pt x="677" y="568"/>
                  </a:lnTo>
                  <a:lnTo>
                    <a:pt x="698" y="562"/>
                  </a:lnTo>
                  <a:lnTo>
                    <a:pt x="709" y="559"/>
                  </a:lnTo>
                  <a:lnTo>
                    <a:pt x="719" y="555"/>
                  </a:lnTo>
                  <a:lnTo>
                    <a:pt x="730" y="551"/>
                  </a:lnTo>
                  <a:lnTo>
                    <a:pt x="742" y="547"/>
                  </a:lnTo>
                  <a:lnTo>
                    <a:pt x="752" y="543"/>
                  </a:lnTo>
                  <a:lnTo>
                    <a:pt x="761" y="539"/>
                  </a:lnTo>
                  <a:lnTo>
                    <a:pt x="771" y="534"/>
                  </a:lnTo>
                  <a:lnTo>
                    <a:pt x="780" y="529"/>
                  </a:lnTo>
                  <a:lnTo>
                    <a:pt x="797" y="518"/>
                  </a:lnTo>
                  <a:lnTo>
                    <a:pt x="812" y="507"/>
                  </a:lnTo>
                  <a:lnTo>
                    <a:pt x="826" y="493"/>
                  </a:lnTo>
                  <a:lnTo>
                    <a:pt x="838" y="479"/>
                  </a:lnTo>
                  <a:lnTo>
                    <a:pt x="850" y="463"/>
                  </a:lnTo>
                  <a:lnTo>
                    <a:pt x="861" y="445"/>
                  </a:lnTo>
                  <a:lnTo>
                    <a:pt x="871" y="426"/>
                  </a:lnTo>
                  <a:lnTo>
                    <a:pt x="881" y="405"/>
                  </a:lnTo>
                  <a:lnTo>
                    <a:pt x="918" y="311"/>
                  </a:lnTo>
                  <a:lnTo>
                    <a:pt x="922" y="298"/>
                  </a:lnTo>
                  <a:lnTo>
                    <a:pt x="927" y="286"/>
                  </a:lnTo>
                  <a:lnTo>
                    <a:pt x="933" y="273"/>
                  </a:lnTo>
                  <a:lnTo>
                    <a:pt x="939" y="261"/>
                  </a:lnTo>
                  <a:lnTo>
                    <a:pt x="959" y="216"/>
                  </a:lnTo>
                  <a:lnTo>
                    <a:pt x="1001" y="121"/>
                  </a:lnTo>
                  <a:lnTo>
                    <a:pt x="1007" y="108"/>
                  </a:lnTo>
                  <a:lnTo>
                    <a:pt x="1013" y="95"/>
                  </a:lnTo>
                  <a:lnTo>
                    <a:pt x="1020" y="82"/>
                  </a:lnTo>
                  <a:lnTo>
                    <a:pt x="1028" y="70"/>
                  </a:lnTo>
                  <a:lnTo>
                    <a:pt x="1036" y="56"/>
                  </a:lnTo>
                  <a:lnTo>
                    <a:pt x="1045" y="44"/>
                  </a:lnTo>
                  <a:lnTo>
                    <a:pt x="1058" y="29"/>
                  </a:lnTo>
                  <a:lnTo>
                    <a:pt x="1066" y="20"/>
                  </a:lnTo>
                  <a:lnTo>
                    <a:pt x="1067" y="18"/>
                  </a:lnTo>
                  <a:lnTo>
                    <a:pt x="1072" y="15"/>
                  </a:lnTo>
                  <a:lnTo>
                    <a:pt x="1076" y="11"/>
                  </a:lnTo>
                  <a:lnTo>
                    <a:pt x="1081" y="8"/>
                  </a:lnTo>
                  <a:lnTo>
                    <a:pt x="1086" y="5"/>
                  </a:lnTo>
                  <a:lnTo>
                    <a:pt x="1091" y="3"/>
                  </a:lnTo>
                  <a:lnTo>
                    <a:pt x="1097" y="1"/>
                  </a:lnTo>
                  <a:lnTo>
                    <a:pt x="1102" y="1"/>
                  </a:lnTo>
                  <a:lnTo>
                    <a:pt x="1107" y="0"/>
                  </a:lnTo>
                  <a:lnTo>
                    <a:pt x="1113" y="0"/>
                  </a:lnTo>
                  <a:lnTo>
                    <a:pt x="1119" y="1"/>
                  </a:lnTo>
                  <a:lnTo>
                    <a:pt x="1124" y="2"/>
                  </a:lnTo>
                  <a:lnTo>
                    <a:pt x="1129" y="4"/>
                  </a:lnTo>
                  <a:lnTo>
                    <a:pt x="1134" y="7"/>
                  </a:lnTo>
                  <a:lnTo>
                    <a:pt x="1140" y="9"/>
                  </a:lnTo>
                  <a:lnTo>
                    <a:pt x="1144" y="13"/>
                  </a:lnTo>
                  <a:lnTo>
                    <a:pt x="1149" y="16"/>
                  </a:lnTo>
                  <a:lnTo>
                    <a:pt x="1153" y="20"/>
                  </a:lnTo>
                  <a:lnTo>
                    <a:pt x="1156" y="25"/>
                  </a:lnTo>
                  <a:lnTo>
                    <a:pt x="1159" y="29"/>
                  </a:lnTo>
                  <a:lnTo>
                    <a:pt x="1161" y="35"/>
                  </a:lnTo>
                  <a:lnTo>
                    <a:pt x="1163" y="40"/>
                  </a:lnTo>
                  <a:lnTo>
                    <a:pt x="1165" y="45"/>
                  </a:lnTo>
                  <a:lnTo>
                    <a:pt x="1166" y="51"/>
                  </a:lnTo>
                  <a:lnTo>
                    <a:pt x="1166" y="56"/>
                  </a:lnTo>
                  <a:lnTo>
                    <a:pt x="1166" y="62"/>
                  </a:lnTo>
                  <a:lnTo>
                    <a:pt x="1165" y="68"/>
                  </a:lnTo>
                  <a:lnTo>
                    <a:pt x="1164" y="73"/>
                  </a:lnTo>
                  <a:lnTo>
                    <a:pt x="1163" y="78"/>
                  </a:lnTo>
                  <a:lnTo>
                    <a:pt x="1160" y="83"/>
                  </a:lnTo>
                  <a:lnTo>
                    <a:pt x="1158" y="88"/>
                  </a:lnTo>
                  <a:lnTo>
                    <a:pt x="1155" y="93"/>
                  </a:lnTo>
                  <a:lnTo>
                    <a:pt x="1151" y="98"/>
                  </a:lnTo>
                  <a:lnTo>
                    <a:pt x="1149" y="99"/>
                  </a:lnTo>
                  <a:lnTo>
                    <a:pt x="1147" y="10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187" y="450"/>
              <a:ext cx="111" cy="27"/>
            </a:xfrm>
            <a:custGeom>
              <a:avLst/>
              <a:gdLst>
                <a:gd name="T0" fmla="*/ 741 w 777"/>
                <a:gd name="T1" fmla="*/ 57 h 192"/>
                <a:gd name="T2" fmla="*/ 702 w 777"/>
                <a:gd name="T3" fmla="*/ 65 h 192"/>
                <a:gd name="T4" fmla="*/ 665 w 777"/>
                <a:gd name="T5" fmla="*/ 57 h 192"/>
                <a:gd name="T6" fmla="*/ 659 w 777"/>
                <a:gd name="T7" fmla="*/ 60 h 192"/>
                <a:gd name="T8" fmla="*/ 646 w 777"/>
                <a:gd name="T9" fmla="*/ 61 h 192"/>
                <a:gd name="T10" fmla="*/ 605 w 777"/>
                <a:gd name="T11" fmla="*/ 54 h 192"/>
                <a:gd name="T12" fmla="*/ 550 w 777"/>
                <a:gd name="T13" fmla="*/ 39 h 192"/>
                <a:gd name="T14" fmla="*/ 546 w 777"/>
                <a:gd name="T15" fmla="*/ 46 h 192"/>
                <a:gd name="T16" fmla="*/ 512 w 777"/>
                <a:gd name="T17" fmla="*/ 31 h 192"/>
                <a:gd name="T18" fmla="*/ 502 w 777"/>
                <a:gd name="T19" fmla="*/ 38 h 192"/>
                <a:gd name="T20" fmla="*/ 499 w 777"/>
                <a:gd name="T21" fmla="*/ 43 h 192"/>
                <a:gd name="T22" fmla="*/ 459 w 777"/>
                <a:gd name="T23" fmla="*/ 24 h 192"/>
                <a:gd name="T24" fmla="*/ 476 w 777"/>
                <a:gd name="T25" fmla="*/ 50 h 192"/>
                <a:gd name="T26" fmla="*/ 469 w 777"/>
                <a:gd name="T27" fmla="*/ 51 h 192"/>
                <a:gd name="T28" fmla="*/ 445 w 777"/>
                <a:gd name="T29" fmla="*/ 36 h 192"/>
                <a:gd name="T30" fmla="*/ 427 w 777"/>
                <a:gd name="T31" fmla="*/ 28 h 192"/>
                <a:gd name="T32" fmla="*/ 392 w 777"/>
                <a:gd name="T33" fmla="*/ 21 h 192"/>
                <a:gd name="T34" fmla="*/ 410 w 777"/>
                <a:gd name="T35" fmla="*/ 41 h 192"/>
                <a:gd name="T36" fmla="*/ 406 w 777"/>
                <a:gd name="T37" fmla="*/ 44 h 192"/>
                <a:gd name="T38" fmla="*/ 362 w 777"/>
                <a:gd name="T39" fmla="*/ 17 h 192"/>
                <a:gd name="T40" fmla="*/ 355 w 777"/>
                <a:gd name="T41" fmla="*/ 18 h 192"/>
                <a:gd name="T42" fmla="*/ 368 w 777"/>
                <a:gd name="T43" fmla="*/ 42 h 192"/>
                <a:gd name="T44" fmla="*/ 318 w 777"/>
                <a:gd name="T45" fmla="*/ 15 h 192"/>
                <a:gd name="T46" fmla="*/ 314 w 777"/>
                <a:gd name="T47" fmla="*/ 32 h 192"/>
                <a:gd name="T48" fmla="*/ 305 w 777"/>
                <a:gd name="T49" fmla="*/ 36 h 192"/>
                <a:gd name="T50" fmla="*/ 263 w 777"/>
                <a:gd name="T51" fmla="*/ 30 h 192"/>
                <a:gd name="T52" fmla="*/ 269 w 777"/>
                <a:gd name="T53" fmla="*/ 48 h 192"/>
                <a:gd name="T54" fmla="*/ 230 w 777"/>
                <a:gd name="T55" fmla="*/ 27 h 192"/>
                <a:gd name="T56" fmla="*/ 227 w 777"/>
                <a:gd name="T57" fmla="*/ 33 h 192"/>
                <a:gd name="T58" fmla="*/ 230 w 777"/>
                <a:gd name="T59" fmla="*/ 44 h 192"/>
                <a:gd name="T60" fmla="*/ 205 w 777"/>
                <a:gd name="T61" fmla="*/ 32 h 192"/>
                <a:gd name="T62" fmla="*/ 215 w 777"/>
                <a:gd name="T63" fmla="*/ 60 h 192"/>
                <a:gd name="T64" fmla="*/ 198 w 777"/>
                <a:gd name="T65" fmla="*/ 54 h 192"/>
                <a:gd name="T66" fmla="*/ 182 w 777"/>
                <a:gd name="T67" fmla="*/ 51 h 192"/>
                <a:gd name="T68" fmla="*/ 212 w 777"/>
                <a:gd name="T69" fmla="*/ 82 h 192"/>
                <a:gd name="T70" fmla="*/ 191 w 777"/>
                <a:gd name="T71" fmla="*/ 70 h 192"/>
                <a:gd name="T72" fmla="*/ 135 w 777"/>
                <a:gd name="T73" fmla="*/ 48 h 192"/>
                <a:gd name="T74" fmla="*/ 108 w 777"/>
                <a:gd name="T75" fmla="*/ 57 h 192"/>
                <a:gd name="T76" fmla="*/ 141 w 777"/>
                <a:gd name="T77" fmla="*/ 75 h 192"/>
                <a:gd name="T78" fmla="*/ 127 w 777"/>
                <a:gd name="T79" fmla="*/ 78 h 192"/>
                <a:gd name="T80" fmla="*/ 132 w 777"/>
                <a:gd name="T81" fmla="*/ 85 h 192"/>
                <a:gd name="T82" fmla="*/ 145 w 777"/>
                <a:gd name="T83" fmla="*/ 96 h 192"/>
                <a:gd name="T84" fmla="*/ 107 w 777"/>
                <a:gd name="T85" fmla="*/ 87 h 192"/>
                <a:gd name="T86" fmla="*/ 98 w 777"/>
                <a:gd name="T87" fmla="*/ 88 h 192"/>
                <a:gd name="T88" fmla="*/ 119 w 777"/>
                <a:gd name="T89" fmla="*/ 105 h 192"/>
                <a:gd name="T90" fmla="*/ 74 w 777"/>
                <a:gd name="T91" fmla="*/ 102 h 192"/>
                <a:gd name="T92" fmla="*/ 105 w 777"/>
                <a:gd name="T93" fmla="*/ 118 h 192"/>
                <a:gd name="T94" fmla="*/ 96 w 777"/>
                <a:gd name="T95" fmla="*/ 125 h 192"/>
                <a:gd name="T96" fmla="*/ 31 w 777"/>
                <a:gd name="T97" fmla="*/ 129 h 192"/>
                <a:gd name="T98" fmla="*/ 98 w 777"/>
                <a:gd name="T99" fmla="*/ 141 h 192"/>
                <a:gd name="T100" fmla="*/ 89 w 777"/>
                <a:gd name="T101" fmla="*/ 147 h 192"/>
                <a:gd name="T102" fmla="*/ 74 w 777"/>
                <a:gd name="T103" fmla="*/ 153 h 192"/>
                <a:gd name="T104" fmla="*/ 83 w 777"/>
                <a:gd name="T105" fmla="*/ 158 h 192"/>
                <a:gd name="T106" fmla="*/ 0 w 777"/>
                <a:gd name="T107" fmla="*/ 165 h 192"/>
                <a:gd name="T108" fmla="*/ 100 w 777"/>
                <a:gd name="T109" fmla="*/ 181 h 192"/>
                <a:gd name="T110" fmla="*/ 205 w 777"/>
                <a:gd name="T111" fmla="*/ 191 h 192"/>
                <a:gd name="T112" fmla="*/ 258 w 777"/>
                <a:gd name="T113" fmla="*/ 165 h 192"/>
                <a:gd name="T114" fmla="*/ 777 w 777"/>
                <a:gd name="T115" fmla="*/ 12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7" h="192">
                  <a:moveTo>
                    <a:pt x="765" y="37"/>
                  </a:moveTo>
                  <a:lnTo>
                    <a:pt x="759" y="43"/>
                  </a:lnTo>
                  <a:lnTo>
                    <a:pt x="754" y="48"/>
                  </a:lnTo>
                  <a:lnTo>
                    <a:pt x="748" y="52"/>
                  </a:lnTo>
                  <a:lnTo>
                    <a:pt x="741" y="57"/>
                  </a:lnTo>
                  <a:lnTo>
                    <a:pt x="733" y="60"/>
                  </a:lnTo>
                  <a:lnTo>
                    <a:pt x="726" y="62"/>
                  </a:lnTo>
                  <a:lnTo>
                    <a:pt x="718" y="64"/>
                  </a:lnTo>
                  <a:lnTo>
                    <a:pt x="711" y="65"/>
                  </a:lnTo>
                  <a:lnTo>
                    <a:pt x="702" y="65"/>
                  </a:lnTo>
                  <a:lnTo>
                    <a:pt x="694" y="65"/>
                  </a:lnTo>
                  <a:lnTo>
                    <a:pt x="687" y="64"/>
                  </a:lnTo>
                  <a:lnTo>
                    <a:pt x="680" y="62"/>
                  </a:lnTo>
                  <a:lnTo>
                    <a:pt x="672" y="60"/>
                  </a:lnTo>
                  <a:lnTo>
                    <a:pt x="665" y="57"/>
                  </a:lnTo>
                  <a:lnTo>
                    <a:pt x="659" y="53"/>
                  </a:lnTo>
                  <a:lnTo>
                    <a:pt x="654" y="49"/>
                  </a:lnTo>
                  <a:lnTo>
                    <a:pt x="655" y="51"/>
                  </a:lnTo>
                  <a:lnTo>
                    <a:pt x="657" y="57"/>
                  </a:lnTo>
                  <a:lnTo>
                    <a:pt x="659" y="60"/>
                  </a:lnTo>
                  <a:lnTo>
                    <a:pt x="660" y="63"/>
                  </a:lnTo>
                  <a:lnTo>
                    <a:pt x="662" y="64"/>
                  </a:lnTo>
                  <a:lnTo>
                    <a:pt x="665" y="65"/>
                  </a:lnTo>
                  <a:lnTo>
                    <a:pt x="662" y="64"/>
                  </a:lnTo>
                  <a:lnTo>
                    <a:pt x="646" y="61"/>
                  </a:lnTo>
                  <a:lnTo>
                    <a:pt x="627" y="55"/>
                  </a:lnTo>
                  <a:lnTo>
                    <a:pt x="611" y="49"/>
                  </a:lnTo>
                  <a:lnTo>
                    <a:pt x="593" y="42"/>
                  </a:lnTo>
                  <a:lnTo>
                    <a:pt x="585" y="41"/>
                  </a:lnTo>
                  <a:lnTo>
                    <a:pt x="605" y="54"/>
                  </a:lnTo>
                  <a:lnTo>
                    <a:pt x="599" y="53"/>
                  </a:lnTo>
                  <a:lnTo>
                    <a:pt x="582" y="51"/>
                  </a:lnTo>
                  <a:lnTo>
                    <a:pt x="572" y="48"/>
                  </a:lnTo>
                  <a:lnTo>
                    <a:pt x="560" y="44"/>
                  </a:lnTo>
                  <a:lnTo>
                    <a:pt x="550" y="39"/>
                  </a:lnTo>
                  <a:lnTo>
                    <a:pt x="541" y="32"/>
                  </a:lnTo>
                  <a:lnTo>
                    <a:pt x="541" y="34"/>
                  </a:lnTo>
                  <a:lnTo>
                    <a:pt x="542" y="38"/>
                  </a:lnTo>
                  <a:lnTo>
                    <a:pt x="543" y="43"/>
                  </a:lnTo>
                  <a:lnTo>
                    <a:pt x="546" y="46"/>
                  </a:lnTo>
                  <a:lnTo>
                    <a:pt x="543" y="46"/>
                  </a:lnTo>
                  <a:lnTo>
                    <a:pt x="531" y="42"/>
                  </a:lnTo>
                  <a:lnTo>
                    <a:pt x="525" y="39"/>
                  </a:lnTo>
                  <a:lnTo>
                    <a:pt x="518" y="35"/>
                  </a:lnTo>
                  <a:lnTo>
                    <a:pt x="512" y="31"/>
                  </a:lnTo>
                  <a:lnTo>
                    <a:pt x="507" y="25"/>
                  </a:lnTo>
                  <a:lnTo>
                    <a:pt x="524" y="47"/>
                  </a:lnTo>
                  <a:lnTo>
                    <a:pt x="520" y="45"/>
                  </a:lnTo>
                  <a:lnTo>
                    <a:pt x="510" y="41"/>
                  </a:lnTo>
                  <a:lnTo>
                    <a:pt x="502" y="38"/>
                  </a:lnTo>
                  <a:lnTo>
                    <a:pt x="496" y="34"/>
                  </a:lnTo>
                  <a:lnTo>
                    <a:pt x="489" y="30"/>
                  </a:lnTo>
                  <a:lnTo>
                    <a:pt x="484" y="24"/>
                  </a:lnTo>
                  <a:lnTo>
                    <a:pt x="491" y="34"/>
                  </a:lnTo>
                  <a:lnTo>
                    <a:pt x="499" y="43"/>
                  </a:lnTo>
                  <a:lnTo>
                    <a:pt x="495" y="43"/>
                  </a:lnTo>
                  <a:lnTo>
                    <a:pt x="483" y="39"/>
                  </a:lnTo>
                  <a:lnTo>
                    <a:pt x="476" y="35"/>
                  </a:lnTo>
                  <a:lnTo>
                    <a:pt x="467" y="31"/>
                  </a:lnTo>
                  <a:lnTo>
                    <a:pt x="459" y="24"/>
                  </a:lnTo>
                  <a:lnTo>
                    <a:pt x="451" y="17"/>
                  </a:lnTo>
                  <a:lnTo>
                    <a:pt x="455" y="22"/>
                  </a:lnTo>
                  <a:lnTo>
                    <a:pt x="462" y="33"/>
                  </a:lnTo>
                  <a:lnTo>
                    <a:pt x="470" y="44"/>
                  </a:lnTo>
                  <a:lnTo>
                    <a:pt x="476" y="50"/>
                  </a:lnTo>
                  <a:lnTo>
                    <a:pt x="477" y="51"/>
                  </a:lnTo>
                  <a:lnTo>
                    <a:pt x="476" y="52"/>
                  </a:lnTo>
                  <a:lnTo>
                    <a:pt x="474" y="52"/>
                  </a:lnTo>
                  <a:lnTo>
                    <a:pt x="472" y="52"/>
                  </a:lnTo>
                  <a:lnTo>
                    <a:pt x="469" y="51"/>
                  </a:lnTo>
                  <a:lnTo>
                    <a:pt x="467" y="50"/>
                  </a:lnTo>
                  <a:lnTo>
                    <a:pt x="461" y="48"/>
                  </a:lnTo>
                  <a:lnTo>
                    <a:pt x="455" y="44"/>
                  </a:lnTo>
                  <a:lnTo>
                    <a:pt x="450" y="40"/>
                  </a:lnTo>
                  <a:lnTo>
                    <a:pt x="445" y="36"/>
                  </a:lnTo>
                  <a:lnTo>
                    <a:pt x="440" y="31"/>
                  </a:lnTo>
                  <a:lnTo>
                    <a:pt x="434" y="26"/>
                  </a:lnTo>
                  <a:lnTo>
                    <a:pt x="427" y="23"/>
                  </a:lnTo>
                  <a:lnTo>
                    <a:pt x="418" y="21"/>
                  </a:lnTo>
                  <a:lnTo>
                    <a:pt x="427" y="28"/>
                  </a:lnTo>
                  <a:lnTo>
                    <a:pt x="441" y="43"/>
                  </a:lnTo>
                  <a:lnTo>
                    <a:pt x="435" y="40"/>
                  </a:lnTo>
                  <a:lnTo>
                    <a:pt x="422" y="34"/>
                  </a:lnTo>
                  <a:lnTo>
                    <a:pt x="405" y="26"/>
                  </a:lnTo>
                  <a:lnTo>
                    <a:pt x="392" y="21"/>
                  </a:lnTo>
                  <a:lnTo>
                    <a:pt x="395" y="24"/>
                  </a:lnTo>
                  <a:lnTo>
                    <a:pt x="401" y="30"/>
                  </a:lnTo>
                  <a:lnTo>
                    <a:pt x="405" y="34"/>
                  </a:lnTo>
                  <a:lnTo>
                    <a:pt x="408" y="38"/>
                  </a:lnTo>
                  <a:lnTo>
                    <a:pt x="410" y="41"/>
                  </a:lnTo>
                  <a:lnTo>
                    <a:pt x="411" y="44"/>
                  </a:lnTo>
                  <a:lnTo>
                    <a:pt x="411" y="45"/>
                  </a:lnTo>
                  <a:lnTo>
                    <a:pt x="410" y="46"/>
                  </a:lnTo>
                  <a:lnTo>
                    <a:pt x="408" y="45"/>
                  </a:lnTo>
                  <a:lnTo>
                    <a:pt x="406" y="44"/>
                  </a:lnTo>
                  <a:lnTo>
                    <a:pt x="401" y="42"/>
                  </a:lnTo>
                  <a:lnTo>
                    <a:pt x="395" y="38"/>
                  </a:lnTo>
                  <a:lnTo>
                    <a:pt x="381" y="28"/>
                  </a:lnTo>
                  <a:lnTo>
                    <a:pt x="371" y="22"/>
                  </a:lnTo>
                  <a:lnTo>
                    <a:pt x="362" y="17"/>
                  </a:lnTo>
                  <a:lnTo>
                    <a:pt x="348" y="10"/>
                  </a:lnTo>
                  <a:lnTo>
                    <a:pt x="336" y="4"/>
                  </a:lnTo>
                  <a:lnTo>
                    <a:pt x="329" y="0"/>
                  </a:lnTo>
                  <a:lnTo>
                    <a:pt x="343" y="10"/>
                  </a:lnTo>
                  <a:lnTo>
                    <a:pt x="355" y="18"/>
                  </a:lnTo>
                  <a:lnTo>
                    <a:pt x="362" y="24"/>
                  </a:lnTo>
                  <a:lnTo>
                    <a:pt x="366" y="31"/>
                  </a:lnTo>
                  <a:lnTo>
                    <a:pt x="367" y="34"/>
                  </a:lnTo>
                  <a:lnTo>
                    <a:pt x="368" y="38"/>
                  </a:lnTo>
                  <a:lnTo>
                    <a:pt x="368" y="42"/>
                  </a:lnTo>
                  <a:lnTo>
                    <a:pt x="368" y="46"/>
                  </a:lnTo>
                  <a:lnTo>
                    <a:pt x="361" y="42"/>
                  </a:lnTo>
                  <a:lnTo>
                    <a:pt x="344" y="31"/>
                  </a:lnTo>
                  <a:lnTo>
                    <a:pt x="327" y="20"/>
                  </a:lnTo>
                  <a:lnTo>
                    <a:pt x="318" y="15"/>
                  </a:lnTo>
                  <a:lnTo>
                    <a:pt x="350" y="43"/>
                  </a:lnTo>
                  <a:lnTo>
                    <a:pt x="346" y="42"/>
                  </a:lnTo>
                  <a:lnTo>
                    <a:pt x="336" y="40"/>
                  </a:lnTo>
                  <a:lnTo>
                    <a:pt x="323" y="36"/>
                  </a:lnTo>
                  <a:lnTo>
                    <a:pt x="314" y="32"/>
                  </a:lnTo>
                  <a:lnTo>
                    <a:pt x="305" y="24"/>
                  </a:lnTo>
                  <a:lnTo>
                    <a:pt x="301" y="20"/>
                  </a:lnTo>
                  <a:lnTo>
                    <a:pt x="316" y="39"/>
                  </a:lnTo>
                  <a:lnTo>
                    <a:pt x="313" y="38"/>
                  </a:lnTo>
                  <a:lnTo>
                    <a:pt x="305" y="36"/>
                  </a:lnTo>
                  <a:lnTo>
                    <a:pt x="294" y="32"/>
                  </a:lnTo>
                  <a:lnTo>
                    <a:pt x="287" y="27"/>
                  </a:lnTo>
                  <a:lnTo>
                    <a:pt x="292" y="43"/>
                  </a:lnTo>
                  <a:lnTo>
                    <a:pt x="284" y="39"/>
                  </a:lnTo>
                  <a:lnTo>
                    <a:pt x="263" y="30"/>
                  </a:lnTo>
                  <a:lnTo>
                    <a:pt x="247" y="20"/>
                  </a:lnTo>
                  <a:lnTo>
                    <a:pt x="241" y="17"/>
                  </a:lnTo>
                  <a:lnTo>
                    <a:pt x="255" y="30"/>
                  </a:lnTo>
                  <a:lnTo>
                    <a:pt x="270" y="47"/>
                  </a:lnTo>
                  <a:lnTo>
                    <a:pt x="269" y="48"/>
                  </a:lnTo>
                  <a:lnTo>
                    <a:pt x="266" y="47"/>
                  </a:lnTo>
                  <a:lnTo>
                    <a:pt x="260" y="44"/>
                  </a:lnTo>
                  <a:lnTo>
                    <a:pt x="254" y="40"/>
                  </a:lnTo>
                  <a:lnTo>
                    <a:pt x="240" y="33"/>
                  </a:lnTo>
                  <a:lnTo>
                    <a:pt x="230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8"/>
                  </a:lnTo>
                  <a:lnTo>
                    <a:pt x="225" y="30"/>
                  </a:lnTo>
                  <a:lnTo>
                    <a:pt x="227" y="33"/>
                  </a:lnTo>
                  <a:lnTo>
                    <a:pt x="231" y="40"/>
                  </a:lnTo>
                  <a:lnTo>
                    <a:pt x="232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30" y="44"/>
                  </a:lnTo>
                  <a:lnTo>
                    <a:pt x="227" y="44"/>
                  </a:lnTo>
                  <a:lnTo>
                    <a:pt x="223" y="43"/>
                  </a:lnTo>
                  <a:lnTo>
                    <a:pt x="213" y="39"/>
                  </a:lnTo>
                  <a:lnTo>
                    <a:pt x="209" y="37"/>
                  </a:lnTo>
                  <a:lnTo>
                    <a:pt x="205" y="32"/>
                  </a:lnTo>
                  <a:lnTo>
                    <a:pt x="198" y="24"/>
                  </a:lnTo>
                  <a:lnTo>
                    <a:pt x="202" y="34"/>
                  </a:lnTo>
                  <a:lnTo>
                    <a:pt x="208" y="47"/>
                  </a:lnTo>
                  <a:lnTo>
                    <a:pt x="212" y="53"/>
                  </a:lnTo>
                  <a:lnTo>
                    <a:pt x="215" y="60"/>
                  </a:lnTo>
                  <a:lnTo>
                    <a:pt x="217" y="62"/>
                  </a:lnTo>
                  <a:lnTo>
                    <a:pt x="215" y="64"/>
                  </a:lnTo>
                  <a:lnTo>
                    <a:pt x="214" y="64"/>
                  </a:lnTo>
                  <a:lnTo>
                    <a:pt x="211" y="63"/>
                  </a:lnTo>
                  <a:lnTo>
                    <a:pt x="198" y="54"/>
                  </a:lnTo>
                  <a:lnTo>
                    <a:pt x="180" y="44"/>
                  </a:lnTo>
                  <a:lnTo>
                    <a:pt x="165" y="35"/>
                  </a:lnTo>
                  <a:lnTo>
                    <a:pt x="157" y="31"/>
                  </a:lnTo>
                  <a:lnTo>
                    <a:pt x="165" y="37"/>
                  </a:lnTo>
                  <a:lnTo>
                    <a:pt x="182" y="51"/>
                  </a:lnTo>
                  <a:lnTo>
                    <a:pt x="192" y="61"/>
                  </a:lnTo>
                  <a:lnTo>
                    <a:pt x="201" y="68"/>
                  </a:lnTo>
                  <a:lnTo>
                    <a:pt x="207" y="75"/>
                  </a:lnTo>
                  <a:lnTo>
                    <a:pt x="211" y="80"/>
                  </a:lnTo>
                  <a:lnTo>
                    <a:pt x="212" y="82"/>
                  </a:lnTo>
                  <a:lnTo>
                    <a:pt x="211" y="83"/>
                  </a:lnTo>
                  <a:lnTo>
                    <a:pt x="209" y="82"/>
                  </a:lnTo>
                  <a:lnTo>
                    <a:pt x="206" y="80"/>
                  </a:lnTo>
                  <a:lnTo>
                    <a:pt x="198" y="75"/>
                  </a:lnTo>
                  <a:lnTo>
                    <a:pt x="191" y="70"/>
                  </a:lnTo>
                  <a:lnTo>
                    <a:pt x="185" y="69"/>
                  </a:lnTo>
                  <a:lnTo>
                    <a:pt x="180" y="69"/>
                  </a:lnTo>
                  <a:lnTo>
                    <a:pt x="176" y="69"/>
                  </a:lnTo>
                  <a:lnTo>
                    <a:pt x="175" y="70"/>
                  </a:lnTo>
                  <a:lnTo>
                    <a:pt x="135" y="48"/>
                  </a:lnTo>
                  <a:lnTo>
                    <a:pt x="151" y="66"/>
                  </a:lnTo>
                  <a:lnTo>
                    <a:pt x="145" y="65"/>
                  </a:lnTo>
                  <a:lnTo>
                    <a:pt x="131" y="61"/>
                  </a:lnTo>
                  <a:lnTo>
                    <a:pt x="116" y="58"/>
                  </a:lnTo>
                  <a:lnTo>
                    <a:pt x="108" y="57"/>
                  </a:lnTo>
                  <a:lnTo>
                    <a:pt x="111" y="58"/>
                  </a:lnTo>
                  <a:lnTo>
                    <a:pt x="121" y="62"/>
                  </a:lnTo>
                  <a:lnTo>
                    <a:pt x="132" y="68"/>
                  </a:lnTo>
                  <a:lnTo>
                    <a:pt x="140" y="74"/>
                  </a:lnTo>
                  <a:lnTo>
                    <a:pt x="141" y="75"/>
                  </a:lnTo>
                  <a:lnTo>
                    <a:pt x="141" y="76"/>
                  </a:lnTo>
                  <a:lnTo>
                    <a:pt x="140" y="77"/>
                  </a:lnTo>
                  <a:lnTo>
                    <a:pt x="138" y="78"/>
                  </a:lnTo>
                  <a:lnTo>
                    <a:pt x="134" y="78"/>
                  </a:lnTo>
                  <a:lnTo>
                    <a:pt x="127" y="78"/>
                  </a:lnTo>
                  <a:lnTo>
                    <a:pt x="115" y="77"/>
                  </a:lnTo>
                  <a:lnTo>
                    <a:pt x="109" y="76"/>
                  </a:lnTo>
                  <a:lnTo>
                    <a:pt x="114" y="78"/>
                  </a:lnTo>
                  <a:lnTo>
                    <a:pt x="125" y="82"/>
                  </a:lnTo>
                  <a:lnTo>
                    <a:pt x="132" y="85"/>
                  </a:lnTo>
                  <a:lnTo>
                    <a:pt x="138" y="88"/>
                  </a:lnTo>
                  <a:lnTo>
                    <a:pt x="143" y="91"/>
                  </a:lnTo>
                  <a:lnTo>
                    <a:pt x="146" y="94"/>
                  </a:lnTo>
                  <a:lnTo>
                    <a:pt x="146" y="96"/>
                  </a:lnTo>
                  <a:lnTo>
                    <a:pt x="145" y="96"/>
                  </a:lnTo>
                  <a:lnTo>
                    <a:pt x="143" y="96"/>
                  </a:lnTo>
                  <a:lnTo>
                    <a:pt x="139" y="96"/>
                  </a:lnTo>
                  <a:lnTo>
                    <a:pt x="131" y="94"/>
                  </a:lnTo>
                  <a:lnTo>
                    <a:pt x="119" y="91"/>
                  </a:lnTo>
                  <a:lnTo>
                    <a:pt x="107" y="87"/>
                  </a:lnTo>
                  <a:lnTo>
                    <a:pt x="95" y="82"/>
                  </a:lnTo>
                  <a:lnTo>
                    <a:pt x="86" y="78"/>
                  </a:lnTo>
                  <a:lnTo>
                    <a:pt x="80" y="75"/>
                  </a:lnTo>
                  <a:lnTo>
                    <a:pt x="86" y="78"/>
                  </a:lnTo>
                  <a:lnTo>
                    <a:pt x="98" y="88"/>
                  </a:lnTo>
                  <a:lnTo>
                    <a:pt x="112" y="97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7" y="106"/>
                  </a:lnTo>
                  <a:lnTo>
                    <a:pt x="111" y="106"/>
                  </a:lnTo>
                  <a:lnTo>
                    <a:pt x="103" y="106"/>
                  </a:lnTo>
                  <a:lnTo>
                    <a:pt x="85" y="104"/>
                  </a:lnTo>
                  <a:lnTo>
                    <a:pt x="74" y="102"/>
                  </a:lnTo>
                  <a:lnTo>
                    <a:pt x="79" y="104"/>
                  </a:lnTo>
                  <a:lnTo>
                    <a:pt x="89" y="109"/>
                  </a:lnTo>
                  <a:lnTo>
                    <a:pt x="95" y="111"/>
                  </a:lnTo>
                  <a:lnTo>
                    <a:pt x="100" y="115"/>
                  </a:lnTo>
                  <a:lnTo>
                    <a:pt x="105" y="118"/>
                  </a:lnTo>
                  <a:lnTo>
                    <a:pt x="107" y="121"/>
                  </a:lnTo>
                  <a:lnTo>
                    <a:pt x="107" y="122"/>
                  </a:lnTo>
                  <a:lnTo>
                    <a:pt x="105" y="123"/>
                  </a:lnTo>
                  <a:lnTo>
                    <a:pt x="100" y="124"/>
                  </a:lnTo>
                  <a:lnTo>
                    <a:pt x="96" y="125"/>
                  </a:lnTo>
                  <a:lnTo>
                    <a:pt x="83" y="126"/>
                  </a:lnTo>
                  <a:lnTo>
                    <a:pt x="67" y="127"/>
                  </a:lnTo>
                  <a:lnTo>
                    <a:pt x="37" y="127"/>
                  </a:lnTo>
                  <a:lnTo>
                    <a:pt x="20" y="128"/>
                  </a:lnTo>
                  <a:lnTo>
                    <a:pt x="31" y="129"/>
                  </a:lnTo>
                  <a:lnTo>
                    <a:pt x="57" y="131"/>
                  </a:lnTo>
                  <a:lnTo>
                    <a:pt x="70" y="133"/>
                  </a:lnTo>
                  <a:lnTo>
                    <a:pt x="83" y="135"/>
                  </a:lnTo>
                  <a:lnTo>
                    <a:pt x="93" y="137"/>
                  </a:lnTo>
                  <a:lnTo>
                    <a:pt x="98" y="141"/>
                  </a:lnTo>
                  <a:lnTo>
                    <a:pt x="99" y="142"/>
                  </a:lnTo>
                  <a:lnTo>
                    <a:pt x="98" y="143"/>
                  </a:lnTo>
                  <a:lnTo>
                    <a:pt x="97" y="144"/>
                  </a:lnTo>
                  <a:lnTo>
                    <a:pt x="95" y="145"/>
                  </a:lnTo>
                  <a:lnTo>
                    <a:pt x="89" y="147"/>
                  </a:lnTo>
                  <a:lnTo>
                    <a:pt x="81" y="148"/>
                  </a:lnTo>
                  <a:lnTo>
                    <a:pt x="65" y="150"/>
                  </a:lnTo>
                  <a:lnTo>
                    <a:pt x="58" y="150"/>
                  </a:lnTo>
                  <a:lnTo>
                    <a:pt x="63" y="151"/>
                  </a:lnTo>
                  <a:lnTo>
                    <a:pt x="74" y="153"/>
                  </a:lnTo>
                  <a:lnTo>
                    <a:pt x="79" y="154"/>
                  </a:lnTo>
                  <a:lnTo>
                    <a:pt x="82" y="156"/>
                  </a:lnTo>
                  <a:lnTo>
                    <a:pt x="83" y="156"/>
                  </a:lnTo>
                  <a:lnTo>
                    <a:pt x="83" y="157"/>
                  </a:lnTo>
                  <a:lnTo>
                    <a:pt x="83" y="158"/>
                  </a:lnTo>
                  <a:lnTo>
                    <a:pt x="81" y="158"/>
                  </a:lnTo>
                  <a:lnTo>
                    <a:pt x="63" y="161"/>
                  </a:lnTo>
                  <a:lnTo>
                    <a:pt x="36" y="163"/>
                  </a:lnTo>
                  <a:lnTo>
                    <a:pt x="11" y="164"/>
                  </a:lnTo>
                  <a:lnTo>
                    <a:pt x="0" y="165"/>
                  </a:lnTo>
                  <a:lnTo>
                    <a:pt x="39" y="174"/>
                  </a:lnTo>
                  <a:lnTo>
                    <a:pt x="44" y="175"/>
                  </a:lnTo>
                  <a:lnTo>
                    <a:pt x="57" y="176"/>
                  </a:lnTo>
                  <a:lnTo>
                    <a:pt x="77" y="179"/>
                  </a:lnTo>
                  <a:lnTo>
                    <a:pt x="100" y="181"/>
                  </a:lnTo>
                  <a:lnTo>
                    <a:pt x="125" y="184"/>
                  </a:lnTo>
                  <a:lnTo>
                    <a:pt x="151" y="187"/>
                  </a:lnTo>
                  <a:lnTo>
                    <a:pt x="176" y="190"/>
                  </a:lnTo>
                  <a:lnTo>
                    <a:pt x="196" y="192"/>
                  </a:lnTo>
                  <a:lnTo>
                    <a:pt x="205" y="191"/>
                  </a:lnTo>
                  <a:lnTo>
                    <a:pt x="215" y="189"/>
                  </a:lnTo>
                  <a:lnTo>
                    <a:pt x="226" y="185"/>
                  </a:lnTo>
                  <a:lnTo>
                    <a:pt x="236" y="180"/>
                  </a:lnTo>
                  <a:lnTo>
                    <a:pt x="248" y="173"/>
                  </a:lnTo>
                  <a:lnTo>
                    <a:pt x="258" y="165"/>
                  </a:lnTo>
                  <a:lnTo>
                    <a:pt x="268" y="157"/>
                  </a:lnTo>
                  <a:lnTo>
                    <a:pt x="279" y="149"/>
                  </a:lnTo>
                  <a:lnTo>
                    <a:pt x="312" y="117"/>
                  </a:lnTo>
                  <a:lnTo>
                    <a:pt x="325" y="102"/>
                  </a:lnTo>
                  <a:lnTo>
                    <a:pt x="777" y="122"/>
                  </a:lnTo>
                  <a:lnTo>
                    <a:pt x="765" y="3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218" y="469"/>
              <a:ext cx="72" cy="20"/>
            </a:xfrm>
            <a:custGeom>
              <a:avLst/>
              <a:gdLst>
                <a:gd name="T0" fmla="*/ 465 w 502"/>
                <a:gd name="T1" fmla="*/ 48 h 143"/>
                <a:gd name="T2" fmla="*/ 428 w 502"/>
                <a:gd name="T3" fmla="*/ 58 h 143"/>
                <a:gd name="T4" fmla="*/ 418 w 502"/>
                <a:gd name="T5" fmla="*/ 65 h 143"/>
                <a:gd name="T6" fmla="*/ 420 w 502"/>
                <a:gd name="T7" fmla="*/ 56 h 143"/>
                <a:gd name="T8" fmla="*/ 381 w 502"/>
                <a:gd name="T9" fmla="*/ 76 h 143"/>
                <a:gd name="T10" fmla="*/ 373 w 502"/>
                <a:gd name="T11" fmla="*/ 72 h 143"/>
                <a:gd name="T12" fmla="*/ 350 w 502"/>
                <a:gd name="T13" fmla="*/ 89 h 143"/>
                <a:gd name="T14" fmla="*/ 342 w 502"/>
                <a:gd name="T15" fmla="*/ 82 h 143"/>
                <a:gd name="T16" fmla="*/ 328 w 502"/>
                <a:gd name="T17" fmla="*/ 96 h 143"/>
                <a:gd name="T18" fmla="*/ 320 w 502"/>
                <a:gd name="T19" fmla="*/ 92 h 143"/>
                <a:gd name="T20" fmla="*/ 318 w 502"/>
                <a:gd name="T21" fmla="*/ 85 h 143"/>
                <a:gd name="T22" fmla="*/ 296 w 502"/>
                <a:gd name="T23" fmla="*/ 101 h 143"/>
                <a:gd name="T24" fmla="*/ 302 w 502"/>
                <a:gd name="T25" fmla="*/ 82 h 143"/>
                <a:gd name="T26" fmla="*/ 289 w 502"/>
                <a:gd name="T27" fmla="*/ 93 h 143"/>
                <a:gd name="T28" fmla="*/ 274 w 502"/>
                <a:gd name="T29" fmla="*/ 105 h 143"/>
                <a:gd name="T30" fmla="*/ 270 w 502"/>
                <a:gd name="T31" fmla="*/ 99 h 143"/>
                <a:gd name="T32" fmla="*/ 261 w 502"/>
                <a:gd name="T33" fmla="*/ 98 h 143"/>
                <a:gd name="T34" fmla="*/ 256 w 502"/>
                <a:gd name="T35" fmla="*/ 97 h 143"/>
                <a:gd name="T36" fmla="*/ 233 w 502"/>
                <a:gd name="T37" fmla="*/ 113 h 143"/>
                <a:gd name="T38" fmla="*/ 225 w 502"/>
                <a:gd name="T39" fmla="*/ 104 h 143"/>
                <a:gd name="T40" fmla="*/ 196 w 502"/>
                <a:gd name="T41" fmla="*/ 112 h 143"/>
                <a:gd name="T42" fmla="*/ 195 w 502"/>
                <a:gd name="T43" fmla="*/ 101 h 143"/>
                <a:gd name="T44" fmla="*/ 179 w 502"/>
                <a:gd name="T45" fmla="*/ 101 h 143"/>
                <a:gd name="T46" fmla="*/ 146 w 502"/>
                <a:gd name="T47" fmla="*/ 130 h 143"/>
                <a:gd name="T48" fmla="*/ 137 w 502"/>
                <a:gd name="T49" fmla="*/ 124 h 143"/>
                <a:gd name="T50" fmla="*/ 154 w 502"/>
                <a:gd name="T51" fmla="*/ 103 h 143"/>
                <a:gd name="T52" fmla="*/ 138 w 502"/>
                <a:gd name="T53" fmla="*/ 110 h 143"/>
                <a:gd name="T54" fmla="*/ 114 w 502"/>
                <a:gd name="T55" fmla="*/ 143 h 143"/>
                <a:gd name="T56" fmla="*/ 138 w 502"/>
                <a:gd name="T57" fmla="*/ 103 h 143"/>
                <a:gd name="T58" fmla="*/ 144 w 502"/>
                <a:gd name="T59" fmla="*/ 92 h 143"/>
                <a:gd name="T60" fmla="*/ 118 w 502"/>
                <a:gd name="T61" fmla="*/ 108 h 143"/>
                <a:gd name="T62" fmla="*/ 120 w 502"/>
                <a:gd name="T63" fmla="*/ 103 h 143"/>
                <a:gd name="T64" fmla="*/ 141 w 502"/>
                <a:gd name="T65" fmla="*/ 79 h 143"/>
                <a:gd name="T66" fmla="*/ 126 w 502"/>
                <a:gd name="T67" fmla="*/ 90 h 143"/>
                <a:gd name="T68" fmla="*/ 98 w 502"/>
                <a:gd name="T69" fmla="*/ 97 h 143"/>
                <a:gd name="T70" fmla="*/ 60 w 502"/>
                <a:gd name="T71" fmla="*/ 118 h 143"/>
                <a:gd name="T72" fmla="*/ 91 w 502"/>
                <a:gd name="T73" fmla="*/ 92 h 143"/>
                <a:gd name="T74" fmla="*/ 81 w 502"/>
                <a:gd name="T75" fmla="*/ 92 h 143"/>
                <a:gd name="T76" fmla="*/ 80 w 502"/>
                <a:gd name="T77" fmla="*/ 90 h 143"/>
                <a:gd name="T78" fmla="*/ 95 w 502"/>
                <a:gd name="T79" fmla="*/ 78 h 143"/>
                <a:gd name="T80" fmla="*/ 76 w 502"/>
                <a:gd name="T81" fmla="*/ 84 h 143"/>
                <a:gd name="T82" fmla="*/ 78 w 502"/>
                <a:gd name="T83" fmla="*/ 76 h 143"/>
                <a:gd name="T84" fmla="*/ 66 w 502"/>
                <a:gd name="T85" fmla="*/ 76 h 143"/>
                <a:gd name="T86" fmla="*/ 70 w 502"/>
                <a:gd name="T87" fmla="*/ 67 h 143"/>
                <a:gd name="T88" fmla="*/ 43 w 502"/>
                <a:gd name="T89" fmla="*/ 68 h 143"/>
                <a:gd name="T90" fmla="*/ 36 w 502"/>
                <a:gd name="T91" fmla="*/ 66 h 143"/>
                <a:gd name="T92" fmla="*/ 65 w 502"/>
                <a:gd name="T93" fmla="*/ 54 h 143"/>
                <a:gd name="T94" fmla="*/ 54 w 502"/>
                <a:gd name="T95" fmla="*/ 53 h 143"/>
                <a:gd name="T96" fmla="*/ 49 w 502"/>
                <a:gd name="T97" fmla="*/ 51 h 143"/>
                <a:gd name="T98" fmla="*/ 56 w 502"/>
                <a:gd name="T99" fmla="*/ 47 h 143"/>
                <a:gd name="T100" fmla="*/ 23 w 502"/>
                <a:gd name="T101" fmla="*/ 48 h 143"/>
                <a:gd name="T102" fmla="*/ 39 w 502"/>
                <a:gd name="T103" fmla="*/ 39 h 143"/>
                <a:gd name="T104" fmla="*/ 158 w 502"/>
                <a:gd name="T105" fmla="*/ 12 h 143"/>
                <a:gd name="T106" fmla="*/ 494 w 502"/>
                <a:gd name="T107" fmla="*/ 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2" h="143">
                  <a:moveTo>
                    <a:pt x="502" y="47"/>
                  </a:moveTo>
                  <a:lnTo>
                    <a:pt x="490" y="47"/>
                  </a:lnTo>
                  <a:lnTo>
                    <a:pt x="477" y="47"/>
                  </a:lnTo>
                  <a:lnTo>
                    <a:pt x="465" y="48"/>
                  </a:lnTo>
                  <a:lnTo>
                    <a:pt x="452" y="50"/>
                  </a:lnTo>
                  <a:lnTo>
                    <a:pt x="442" y="52"/>
                  </a:lnTo>
                  <a:lnTo>
                    <a:pt x="432" y="56"/>
                  </a:lnTo>
                  <a:lnTo>
                    <a:pt x="428" y="58"/>
                  </a:lnTo>
                  <a:lnTo>
                    <a:pt x="424" y="61"/>
                  </a:lnTo>
                  <a:lnTo>
                    <a:pt x="421" y="64"/>
                  </a:lnTo>
                  <a:lnTo>
                    <a:pt x="418" y="67"/>
                  </a:lnTo>
                  <a:lnTo>
                    <a:pt x="418" y="65"/>
                  </a:lnTo>
                  <a:lnTo>
                    <a:pt x="419" y="62"/>
                  </a:lnTo>
                  <a:lnTo>
                    <a:pt x="420" y="58"/>
                  </a:lnTo>
                  <a:lnTo>
                    <a:pt x="422" y="55"/>
                  </a:lnTo>
                  <a:lnTo>
                    <a:pt x="420" y="56"/>
                  </a:lnTo>
                  <a:lnTo>
                    <a:pt x="412" y="61"/>
                  </a:lnTo>
                  <a:lnTo>
                    <a:pt x="401" y="66"/>
                  </a:lnTo>
                  <a:lnTo>
                    <a:pt x="391" y="70"/>
                  </a:lnTo>
                  <a:lnTo>
                    <a:pt x="381" y="76"/>
                  </a:lnTo>
                  <a:lnTo>
                    <a:pt x="377" y="78"/>
                  </a:lnTo>
                  <a:lnTo>
                    <a:pt x="387" y="68"/>
                  </a:lnTo>
                  <a:lnTo>
                    <a:pt x="383" y="69"/>
                  </a:lnTo>
                  <a:lnTo>
                    <a:pt x="373" y="72"/>
                  </a:lnTo>
                  <a:lnTo>
                    <a:pt x="366" y="75"/>
                  </a:lnTo>
                  <a:lnTo>
                    <a:pt x="360" y="78"/>
                  </a:lnTo>
                  <a:lnTo>
                    <a:pt x="354" y="82"/>
                  </a:lnTo>
                  <a:lnTo>
                    <a:pt x="350" y="89"/>
                  </a:lnTo>
                  <a:lnTo>
                    <a:pt x="349" y="84"/>
                  </a:lnTo>
                  <a:lnTo>
                    <a:pt x="350" y="78"/>
                  </a:lnTo>
                  <a:lnTo>
                    <a:pt x="349" y="79"/>
                  </a:lnTo>
                  <a:lnTo>
                    <a:pt x="342" y="82"/>
                  </a:lnTo>
                  <a:lnTo>
                    <a:pt x="338" y="85"/>
                  </a:lnTo>
                  <a:lnTo>
                    <a:pt x="334" y="89"/>
                  </a:lnTo>
                  <a:lnTo>
                    <a:pt x="330" y="92"/>
                  </a:lnTo>
                  <a:lnTo>
                    <a:pt x="328" y="96"/>
                  </a:lnTo>
                  <a:lnTo>
                    <a:pt x="336" y="80"/>
                  </a:lnTo>
                  <a:lnTo>
                    <a:pt x="333" y="81"/>
                  </a:lnTo>
                  <a:lnTo>
                    <a:pt x="327" y="85"/>
                  </a:lnTo>
                  <a:lnTo>
                    <a:pt x="320" y="92"/>
                  </a:lnTo>
                  <a:lnTo>
                    <a:pt x="313" y="99"/>
                  </a:lnTo>
                  <a:lnTo>
                    <a:pt x="317" y="93"/>
                  </a:lnTo>
                  <a:lnTo>
                    <a:pt x="321" y="85"/>
                  </a:lnTo>
                  <a:lnTo>
                    <a:pt x="318" y="85"/>
                  </a:lnTo>
                  <a:lnTo>
                    <a:pt x="310" y="90"/>
                  </a:lnTo>
                  <a:lnTo>
                    <a:pt x="306" y="93"/>
                  </a:lnTo>
                  <a:lnTo>
                    <a:pt x="301" y="97"/>
                  </a:lnTo>
                  <a:lnTo>
                    <a:pt x="296" y="101"/>
                  </a:lnTo>
                  <a:lnTo>
                    <a:pt x="292" y="107"/>
                  </a:lnTo>
                  <a:lnTo>
                    <a:pt x="297" y="96"/>
                  </a:lnTo>
                  <a:lnTo>
                    <a:pt x="304" y="83"/>
                  </a:lnTo>
                  <a:lnTo>
                    <a:pt x="302" y="82"/>
                  </a:lnTo>
                  <a:lnTo>
                    <a:pt x="299" y="83"/>
                  </a:lnTo>
                  <a:lnTo>
                    <a:pt x="295" y="86"/>
                  </a:lnTo>
                  <a:lnTo>
                    <a:pt x="292" y="89"/>
                  </a:lnTo>
                  <a:lnTo>
                    <a:pt x="289" y="93"/>
                  </a:lnTo>
                  <a:lnTo>
                    <a:pt x="286" y="96"/>
                  </a:lnTo>
                  <a:lnTo>
                    <a:pt x="282" y="99"/>
                  </a:lnTo>
                  <a:lnTo>
                    <a:pt x="279" y="102"/>
                  </a:lnTo>
                  <a:lnTo>
                    <a:pt x="274" y="105"/>
                  </a:lnTo>
                  <a:lnTo>
                    <a:pt x="269" y="107"/>
                  </a:lnTo>
                  <a:lnTo>
                    <a:pt x="274" y="102"/>
                  </a:lnTo>
                  <a:lnTo>
                    <a:pt x="282" y="92"/>
                  </a:lnTo>
                  <a:lnTo>
                    <a:pt x="270" y="99"/>
                  </a:lnTo>
                  <a:lnTo>
                    <a:pt x="251" y="110"/>
                  </a:lnTo>
                  <a:lnTo>
                    <a:pt x="252" y="108"/>
                  </a:lnTo>
                  <a:lnTo>
                    <a:pt x="257" y="104"/>
                  </a:lnTo>
                  <a:lnTo>
                    <a:pt x="261" y="98"/>
                  </a:lnTo>
                  <a:lnTo>
                    <a:pt x="263" y="94"/>
                  </a:lnTo>
                  <a:lnTo>
                    <a:pt x="262" y="93"/>
                  </a:lnTo>
                  <a:lnTo>
                    <a:pt x="259" y="94"/>
                  </a:lnTo>
                  <a:lnTo>
                    <a:pt x="256" y="97"/>
                  </a:lnTo>
                  <a:lnTo>
                    <a:pt x="251" y="100"/>
                  </a:lnTo>
                  <a:lnTo>
                    <a:pt x="243" y="107"/>
                  </a:lnTo>
                  <a:lnTo>
                    <a:pt x="237" y="111"/>
                  </a:lnTo>
                  <a:lnTo>
                    <a:pt x="233" y="113"/>
                  </a:lnTo>
                  <a:lnTo>
                    <a:pt x="232" y="112"/>
                  </a:lnTo>
                  <a:lnTo>
                    <a:pt x="234" y="106"/>
                  </a:lnTo>
                  <a:lnTo>
                    <a:pt x="233" y="97"/>
                  </a:lnTo>
                  <a:lnTo>
                    <a:pt x="225" y="104"/>
                  </a:lnTo>
                  <a:lnTo>
                    <a:pt x="216" y="112"/>
                  </a:lnTo>
                  <a:lnTo>
                    <a:pt x="221" y="101"/>
                  </a:lnTo>
                  <a:lnTo>
                    <a:pt x="211" y="105"/>
                  </a:lnTo>
                  <a:lnTo>
                    <a:pt x="196" y="112"/>
                  </a:lnTo>
                  <a:lnTo>
                    <a:pt x="191" y="118"/>
                  </a:lnTo>
                  <a:lnTo>
                    <a:pt x="188" y="121"/>
                  </a:lnTo>
                  <a:lnTo>
                    <a:pt x="209" y="89"/>
                  </a:lnTo>
                  <a:lnTo>
                    <a:pt x="195" y="101"/>
                  </a:lnTo>
                  <a:lnTo>
                    <a:pt x="178" y="118"/>
                  </a:lnTo>
                  <a:lnTo>
                    <a:pt x="189" y="88"/>
                  </a:lnTo>
                  <a:lnTo>
                    <a:pt x="186" y="92"/>
                  </a:lnTo>
                  <a:lnTo>
                    <a:pt x="179" y="101"/>
                  </a:lnTo>
                  <a:lnTo>
                    <a:pt x="171" y="111"/>
                  </a:lnTo>
                  <a:lnTo>
                    <a:pt x="161" y="120"/>
                  </a:lnTo>
                  <a:lnTo>
                    <a:pt x="150" y="128"/>
                  </a:lnTo>
                  <a:lnTo>
                    <a:pt x="146" y="130"/>
                  </a:lnTo>
                  <a:lnTo>
                    <a:pt x="156" y="120"/>
                  </a:lnTo>
                  <a:lnTo>
                    <a:pt x="165" y="107"/>
                  </a:lnTo>
                  <a:lnTo>
                    <a:pt x="154" y="113"/>
                  </a:lnTo>
                  <a:lnTo>
                    <a:pt x="137" y="124"/>
                  </a:lnTo>
                  <a:lnTo>
                    <a:pt x="142" y="119"/>
                  </a:lnTo>
                  <a:lnTo>
                    <a:pt x="154" y="105"/>
                  </a:lnTo>
                  <a:lnTo>
                    <a:pt x="155" y="103"/>
                  </a:lnTo>
                  <a:lnTo>
                    <a:pt x="154" y="103"/>
                  </a:lnTo>
                  <a:lnTo>
                    <a:pt x="151" y="103"/>
                  </a:lnTo>
                  <a:lnTo>
                    <a:pt x="148" y="105"/>
                  </a:lnTo>
                  <a:lnTo>
                    <a:pt x="142" y="108"/>
                  </a:lnTo>
                  <a:lnTo>
                    <a:pt x="138" y="110"/>
                  </a:lnTo>
                  <a:lnTo>
                    <a:pt x="135" y="116"/>
                  </a:lnTo>
                  <a:lnTo>
                    <a:pt x="128" y="126"/>
                  </a:lnTo>
                  <a:lnTo>
                    <a:pt x="120" y="136"/>
                  </a:lnTo>
                  <a:lnTo>
                    <a:pt x="114" y="143"/>
                  </a:lnTo>
                  <a:lnTo>
                    <a:pt x="118" y="137"/>
                  </a:lnTo>
                  <a:lnTo>
                    <a:pt x="125" y="125"/>
                  </a:lnTo>
                  <a:lnTo>
                    <a:pt x="134" y="111"/>
                  </a:lnTo>
                  <a:lnTo>
                    <a:pt x="138" y="103"/>
                  </a:lnTo>
                  <a:lnTo>
                    <a:pt x="141" y="99"/>
                  </a:lnTo>
                  <a:lnTo>
                    <a:pt x="143" y="95"/>
                  </a:lnTo>
                  <a:lnTo>
                    <a:pt x="144" y="93"/>
                  </a:lnTo>
                  <a:lnTo>
                    <a:pt x="144" y="92"/>
                  </a:lnTo>
                  <a:lnTo>
                    <a:pt x="143" y="92"/>
                  </a:lnTo>
                  <a:lnTo>
                    <a:pt x="139" y="93"/>
                  </a:lnTo>
                  <a:lnTo>
                    <a:pt x="131" y="100"/>
                  </a:lnTo>
                  <a:lnTo>
                    <a:pt x="118" y="108"/>
                  </a:lnTo>
                  <a:lnTo>
                    <a:pt x="106" y="117"/>
                  </a:lnTo>
                  <a:lnTo>
                    <a:pt x="101" y="120"/>
                  </a:lnTo>
                  <a:lnTo>
                    <a:pt x="106" y="115"/>
                  </a:lnTo>
                  <a:lnTo>
                    <a:pt x="120" y="103"/>
                  </a:lnTo>
                  <a:lnTo>
                    <a:pt x="133" y="91"/>
                  </a:lnTo>
                  <a:lnTo>
                    <a:pt x="141" y="81"/>
                  </a:lnTo>
                  <a:lnTo>
                    <a:pt x="142" y="80"/>
                  </a:lnTo>
                  <a:lnTo>
                    <a:pt x="141" y="79"/>
                  </a:lnTo>
                  <a:lnTo>
                    <a:pt x="139" y="80"/>
                  </a:lnTo>
                  <a:lnTo>
                    <a:pt x="136" y="82"/>
                  </a:lnTo>
                  <a:lnTo>
                    <a:pt x="131" y="86"/>
                  </a:lnTo>
                  <a:lnTo>
                    <a:pt x="126" y="90"/>
                  </a:lnTo>
                  <a:lnTo>
                    <a:pt x="119" y="93"/>
                  </a:lnTo>
                  <a:lnTo>
                    <a:pt x="115" y="92"/>
                  </a:lnTo>
                  <a:lnTo>
                    <a:pt x="86" y="111"/>
                  </a:lnTo>
                  <a:lnTo>
                    <a:pt x="98" y="97"/>
                  </a:lnTo>
                  <a:lnTo>
                    <a:pt x="93" y="100"/>
                  </a:lnTo>
                  <a:lnTo>
                    <a:pt x="80" y="107"/>
                  </a:lnTo>
                  <a:lnTo>
                    <a:pt x="67" y="113"/>
                  </a:lnTo>
                  <a:lnTo>
                    <a:pt x="60" y="118"/>
                  </a:lnTo>
                  <a:lnTo>
                    <a:pt x="73" y="107"/>
                  </a:lnTo>
                  <a:lnTo>
                    <a:pt x="91" y="93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1"/>
                  </a:lnTo>
                  <a:lnTo>
                    <a:pt x="90" y="91"/>
                  </a:lnTo>
                  <a:lnTo>
                    <a:pt x="86" y="91"/>
                  </a:lnTo>
                  <a:lnTo>
                    <a:pt x="81" y="92"/>
                  </a:lnTo>
                  <a:lnTo>
                    <a:pt x="73" y="94"/>
                  </a:lnTo>
                  <a:lnTo>
                    <a:pt x="68" y="95"/>
                  </a:lnTo>
                  <a:lnTo>
                    <a:pt x="72" y="94"/>
                  </a:lnTo>
                  <a:lnTo>
                    <a:pt x="80" y="90"/>
                  </a:lnTo>
                  <a:lnTo>
                    <a:pt x="90" y="84"/>
                  </a:lnTo>
                  <a:lnTo>
                    <a:pt x="96" y="79"/>
                  </a:lnTo>
                  <a:lnTo>
                    <a:pt x="96" y="78"/>
                  </a:lnTo>
                  <a:lnTo>
                    <a:pt x="95" y="78"/>
                  </a:lnTo>
                  <a:lnTo>
                    <a:pt x="93" y="78"/>
                  </a:lnTo>
                  <a:lnTo>
                    <a:pt x="91" y="79"/>
                  </a:lnTo>
                  <a:lnTo>
                    <a:pt x="85" y="81"/>
                  </a:lnTo>
                  <a:lnTo>
                    <a:pt x="76" y="84"/>
                  </a:lnTo>
                  <a:lnTo>
                    <a:pt x="59" y="93"/>
                  </a:lnTo>
                  <a:lnTo>
                    <a:pt x="48" y="99"/>
                  </a:lnTo>
                  <a:lnTo>
                    <a:pt x="62" y="89"/>
                  </a:lnTo>
                  <a:lnTo>
                    <a:pt x="78" y="76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1" y="76"/>
                  </a:lnTo>
                  <a:lnTo>
                    <a:pt x="66" y="76"/>
                  </a:lnTo>
                  <a:lnTo>
                    <a:pt x="54" y="79"/>
                  </a:lnTo>
                  <a:lnTo>
                    <a:pt x="45" y="81"/>
                  </a:lnTo>
                  <a:lnTo>
                    <a:pt x="57" y="76"/>
                  </a:lnTo>
                  <a:lnTo>
                    <a:pt x="70" y="67"/>
                  </a:lnTo>
                  <a:lnTo>
                    <a:pt x="68" y="66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3" y="68"/>
                  </a:lnTo>
                  <a:lnTo>
                    <a:pt x="22" y="70"/>
                  </a:lnTo>
                  <a:lnTo>
                    <a:pt x="10" y="71"/>
                  </a:lnTo>
                  <a:lnTo>
                    <a:pt x="17" y="70"/>
                  </a:lnTo>
                  <a:lnTo>
                    <a:pt x="36" y="66"/>
                  </a:lnTo>
                  <a:lnTo>
                    <a:pt x="55" y="61"/>
                  </a:lnTo>
                  <a:lnTo>
                    <a:pt x="65" y="56"/>
                  </a:lnTo>
                  <a:lnTo>
                    <a:pt x="66" y="55"/>
                  </a:lnTo>
                  <a:lnTo>
                    <a:pt x="65" y="54"/>
                  </a:lnTo>
                  <a:lnTo>
                    <a:pt x="65" y="54"/>
                  </a:lnTo>
                  <a:lnTo>
                    <a:pt x="63" y="53"/>
                  </a:lnTo>
                  <a:lnTo>
                    <a:pt x="59" y="53"/>
                  </a:lnTo>
                  <a:lnTo>
                    <a:pt x="54" y="53"/>
                  </a:lnTo>
                  <a:lnTo>
                    <a:pt x="43" y="54"/>
                  </a:lnTo>
                  <a:lnTo>
                    <a:pt x="38" y="54"/>
                  </a:lnTo>
                  <a:lnTo>
                    <a:pt x="42" y="53"/>
                  </a:lnTo>
                  <a:lnTo>
                    <a:pt x="49" y="51"/>
                  </a:lnTo>
                  <a:lnTo>
                    <a:pt x="52" y="49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5" y="47"/>
                  </a:lnTo>
                  <a:lnTo>
                    <a:pt x="42" y="47"/>
                  </a:lnTo>
                  <a:lnTo>
                    <a:pt x="23" y="48"/>
                  </a:lnTo>
                  <a:lnTo>
                    <a:pt x="7" y="50"/>
                  </a:lnTo>
                  <a:lnTo>
                    <a:pt x="0" y="51"/>
                  </a:lnTo>
                  <a:lnTo>
                    <a:pt x="28" y="42"/>
                  </a:lnTo>
                  <a:lnTo>
                    <a:pt x="39" y="39"/>
                  </a:lnTo>
                  <a:lnTo>
                    <a:pt x="68" y="33"/>
                  </a:lnTo>
                  <a:lnTo>
                    <a:pt x="102" y="24"/>
                  </a:lnTo>
                  <a:lnTo>
                    <a:pt x="131" y="17"/>
                  </a:lnTo>
                  <a:lnTo>
                    <a:pt x="158" y="12"/>
                  </a:lnTo>
                  <a:lnTo>
                    <a:pt x="187" y="7"/>
                  </a:lnTo>
                  <a:lnTo>
                    <a:pt x="211" y="2"/>
                  </a:lnTo>
                  <a:lnTo>
                    <a:pt x="220" y="0"/>
                  </a:lnTo>
                  <a:lnTo>
                    <a:pt x="494" y="5"/>
                  </a:lnTo>
                  <a:lnTo>
                    <a:pt x="502" y="4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216" y="484"/>
              <a:ext cx="22" cy="35"/>
            </a:xfrm>
            <a:custGeom>
              <a:avLst/>
              <a:gdLst>
                <a:gd name="T0" fmla="*/ 21 w 148"/>
                <a:gd name="T1" fmla="*/ 205 h 239"/>
                <a:gd name="T2" fmla="*/ 22 w 148"/>
                <a:gd name="T3" fmla="*/ 208 h 239"/>
                <a:gd name="T4" fmla="*/ 30 w 148"/>
                <a:gd name="T5" fmla="*/ 220 h 239"/>
                <a:gd name="T6" fmla="*/ 43 w 148"/>
                <a:gd name="T7" fmla="*/ 233 h 239"/>
                <a:gd name="T8" fmla="*/ 49 w 148"/>
                <a:gd name="T9" fmla="*/ 239 h 239"/>
                <a:gd name="T10" fmla="*/ 50 w 148"/>
                <a:gd name="T11" fmla="*/ 239 h 239"/>
                <a:gd name="T12" fmla="*/ 47 w 148"/>
                <a:gd name="T13" fmla="*/ 228 h 239"/>
                <a:gd name="T14" fmla="*/ 35 w 148"/>
                <a:gd name="T15" fmla="*/ 182 h 239"/>
                <a:gd name="T16" fmla="*/ 33 w 148"/>
                <a:gd name="T17" fmla="*/ 179 h 239"/>
                <a:gd name="T18" fmla="*/ 50 w 148"/>
                <a:gd name="T19" fmla="*/ 206 h 239"/>
                <a:gd name="T20" fmla="*/ 53 w 148"/>
                <a:gd name="T21" fmla="*/ 207 h 239"/>
                <a:gd name="T22" fmla="*/ 48 w 148"/>
                <a:gd name="T23" fmla="*/ 187 h 239"/>
                <a:gd name="T24" fmla="*/ 42 w 148"/>
                <a:gd name="T25" fmla="*/ 157 h 239"/>
                <a:gd name="T26" fmla="*/ 41 w 148"/>
                <a:gd name="T27" fmla="*/ 147 h 239"/>
                <a:gd name="T28" fmla="*/ 48 w 148"/>
                <a:gd name="T29" fmla="*/ 163 h 239"/>
                <a:gd name="T30" fmla="*/ 52 w 148"/>
                <a:gd name="T31" fmla="*/ 154 h 239"/>
                <a:gd name="T32" fmla="*/ 49 w 148"/>
                <a:gd name="T33" fmla="*/ 116 h 239"/>
                <a:gd name="T34" fmla="*/ 49 w 148"/>
                <a:gd name="T35" fmla="*/ 108 h 239"/>
                <a:gd name="T36" fmla="*/ 53 w 148"/>
                <a:gd name="T37" fmla="*/ 129 h 239"/>
                <a:gd name="T38" fmla="*/ 57 w 148"/>
                <a:gd name="T39" fmla="*/ 124 h 239"/>
                <a:gd name="T40" fmla="*/ 60 w 148"/>
                <a:gd name="T41" fmla="*/ 95 h 239"/>
                <a:gd name="T42" fmla="*/ 64 w 148"/>
                <a:gd name="T43" fmla="*/ 91 h 239"/>
                <a:gd name="T44" fmla="*/ 66 w 148"/>
                <a:gd name="T45" fmla="*/ 112 h 239"/>
                <a:gd name="T46" fmla="*/ 71 w 148"/>
                <a:gd name="T47" fmla="*/ 107 h 239"/>
                <a:gd name="T48" fmla="*/ 76 w 148"/>
                <a:gd name="T49" fmla="*/ 77 h 239"/>
                <a:gd name="T50" fmla="*/ 80 w 148"/>
                <a:gd name="T51" fmla="*/ 71 h 239"/>
                <a:gd name="T52" fmla="*/ 81 w 148"/>
                <a:gd name="T53" fmla="*/ 90 h 239"/>
                <a:gd name="T54" fmla="*/ 85 w 148"/>
                <a:gd name="T55" fmla="*/ 83 h 239"/>
                <a:gd name="T56" fmla="*/ 93 w 148"/>
                <a:gd name="T57" fmla="*/ 56 h 239"/>
                <a:gd name="T58" fmla="*/ 99 w 148"/>
                <a:gd name="T59" fmla="*/ 51 h 239"/>
                <a:gd name="T60" fmla="*/ 99 w 148"/>
                <a:gd name="T61" fmla="*/ 69 h 239"/>
                <a:gd name="T62" fmla="*/ 101 w 148"/>
                <a:gd name="T63" fmla="*/ 65 h 239"/>
                <a:gd name="T64" fmla="*/ 112 w 148"/>
                <a:gd name="T65" fmla="*/ 39 h 239"/>
                <a:gd name="T66" fmla="*/ 118 w 148"/>
                <a:gd name="T67" fmla="*/ 42 h 239"/>
                <a:gd name="T68" fmla="*/ 120 w 148"/>
                <a:gd name="T69" fmla="*/ 48 h 239"/>
                <a:gd name="T70" fmla="*/ 128 w 148"/>
                <a:gd name="T71" fmla="*/ 33 h 239"/>
                <a:gd name="T72" fmla="*/ 140 w 148"/>
                <a:gd name="T73" fmla="*/ 14 h 239"/>
                <a:gd name="T74" fmla="*/ 134 w 148"/>
                <a:gd name="T75" fmla="*/ 4 h 239"/>
                <a:gd name="T76" fmla="*/ 105 w 148"/>
                <a:gd name="T77" fmla="*/ 17 h 239"/>
                <a:gd name="T78" fmla="*/ 78 w 148"/>
                <a:gd name="T79" fmla="*/ 32 h 239"/>
                <a:gd name="T80" fmla="*/ 53 w 148"/>
                <a:gd name="T81" fmla="*/ 53 h 239"/>
                <a:gd name="T82" fmla="*/ 32 w 148"/>
                <a:gd name="T83" fmla="*/ 76 h 239"/>
                <a:gd name="T84" fmla="*/ 16 w 148"/>
                <a:gd name="T85" fmla="*/ 103 h 239"/>
                <a:gd name="T86" fmla="*/ 5 w 148"/>
                <a:gd name="T87" fmla="*/ 131 h 239"/>
                <a:gd name="T88" fmla="*/ 0 w 148"/>
                <a:gd name="T89" fmla="*/ 162 h 239"/>
                <a:gd name="T90" fmla="*/ 2 w 148"/>
                <a:gd name="T91" fmla="*/ 189 h 239"/>
                <a:gd name="T92" fmla="*/ 6 w 148"/>
                <a:gd name="T93" fmla="*/ 203 h 239"/>
                <a:gd name="T94" fmla="*/ 12 w 148"/>
                <a:gd name="T95" fmla="*/ 211 h 239"/>
                <a:gd name="T96" fmla="*/ 20 w 148"/>
                <a:gd name="T97" fmla="*/ 2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8" h="239">
                  <a:moveTo>
                    <a:pt x="20" y="206"/>
                  </a:moveTo>
                  <a:lnTo>
                    <a:pt x="21" y="205"/>
                  </a:lnTo>
                  <a:lnTo>
                    <a:pt x="21" y="204"/>
                  </a:lnTo>
                  <a:lnTo>
                    <a:pt x="22" y="208"/>
                  </a:lnTo>
                  <a:lnTo>
                    <a:pt x="25" y="213"/>
                  </a:lnTo>
                  <a:lnTo>
                    <a:pt x="30" y="220"/>
                  </a:lnTo>
                  <a:lnTo>
                    <a:pt x="36" y="226"/>
                  </a:lnTo>
                  <a:lnTo>
                    <a:pt x="43" y="233"/>
                  </a:lnTo>
                  <a:lnTo>
                    <a:pt x="47" y="237"/>
                  </a:lnTo>
                  <a:lnTo>
                    <a:pt x="49" y="239"/>
                  </a:lnTo>
                  <a:lnTo>
                    <a:pt x="50" y="239"/>
                  </a:lnTo>
                  <a:lnTo>
                    <a:pt x="50" y="239"/>
                  </a:lnTo>
                  <a:lnTo>
                    <a:pt x="50" y="238"/>
                  </a:lnTo>
                  <a:lnTo>
                    <a:pt x="47" y="228"/>
                  </a:lnTo>
                  <a:lnTo>
                    <a:pt x="42" y="206"/>
                  </a:lnTo>
                  <a:lnTo>
                    <a:pt x="35" y="182"/>
                  </a:lnTo>
                  <a:lnTo>
                    <a:pt x="29" y="167"/>
                  </a:lnTo>
                  <a:lnTo>
                    <a:pt x="33" y="179"/>
                  </a:lnTo>
                  <a:lnTo>
                    <a:pt x="42" y="192"/>
                  </a:lnTo>
                  <a:lnTo>
                    <a:pt x="50" y="206"/>
                  </a:lnTo>
                  <a:lnTo>
                    <a:pt x="57" y="216"/>
                  </a:lnTo>
                  <a:lnTo>
                    <a:pt x="53" y="207"/>
                  </a:lnTo>
                  <a:lnTo>
                    <a:pt x="50" y="197"/>
                  </a:lnTo>
                  <a:lnTo>
                    <a:pt x="48" y="187"/>
                  </a:lnTo>
                  <a:lnTo>
                    <a:pt x="46" y="178"/>
                  </a:lnTo>
                  <a:lnTo>
                    <a:pt x="42" y="157"/>
                  </a:lnTo>
                  <a:lnTo>
                    <a:pt x="38" y="137"/>
                  </a:lnTo>
                  <a:lnTo>
                    <a:pt x="41" y="147"/>
                  </a:lnTo>
                  <a:lnTo>
                    <a:pt x="45" y="155"/>
                  </a:lnTo>
                  <a:lnTo>
                    <a:pt x="48" y="163"/>
                  </a:lnTo>
                  <a:lnTo>
                    <a:pt x="53" y="171"/>
                  </a:lnTo>
                  <a:lnTo>
                    <a:pt x="52" y="154"/>
                  </a:lnTo>
                  <a:lnTo>
                    <a:pt x="50" y="135"/>
                  </a:lnTo>
                  <a:lnTo>
                    <a:pt x="49" y="116"/>
                  </a:lnTo>
                  <a:lnTo>
                    <a:pt x="48" y="97"/>
                  </a:lnTo>
                  <a:lnTo>
                    <a:pt x="49" y="108"/>
                  </a:lnTo>
                  <a:lnTo>
                    <a:pt x="50" y="119"/>
                  </a:lnTo>
                  <a:lnTo>
                    <a:pt x="53" y="129"/>
                  </a:lnTo>
                  <a:lnTo>
                    <a:pt x="56" y="138"/>
                  </a:lnTo>
                  <a:lnTo>
                    <a:pt x="57" y="124"/>
                  </a:lnTo>
                  <a:lnTo>
                    <a:pt x="58" y="109"/>
                  </a:lnTo>
                  <a:lnTo>
                    <a:pt x="60" y="95"/>
                  </a:lnTo>
                  <a:lnTo>
                    <a:pt x="62" y="80"/>
                  </a:lnTo>
                  <a:lnTo>
                    <a:pt x="64" y="91"/>
                  </a:lnTo>
                  <a:lnTo>
                    <a:pt x="65" y="101"/>
                  </a:lnTo>
                  <a:lnTo>
                    <a:pt x="66" y="112"/>
                  </a:lnTo>
                  <a:lnTo>
                    <a:pt x="69" y="123"/>
                  </a:lnTo>
                  <a:lnTo>
                    <a:pt x="71" y="107"/>
                  </a:lnTo>
                  <a:lnTo>
                    <a:pt x="73" y="93"/>
                  </a:lnTo>
                  <a:lnTo>
                    <a:pt x="76" y="77"/>
                  </a:lnTo>
                  <a:lnTo>
                    <a:pt x="81" y="63"/>
                  </a:lnTo>
                  <a:lnTo>
                    <a:pt x="80" y="71"/>
                  </a:lnTo>
                  <a:lnTo>
                    <a:pt x="81" y="80"/>
                  </a:lnTo>
                  <a:lnTo>
                    <a:pt x="81" y="90"/>
                  </a:lnTo>
                  <a:lnTo>
                    <a:pt x="83" y="97"/>
                  </a:lnTo>
                  <a:lnTo>
                    <a:pt x="85" y="83"/>
                  </a:lnTo>
                  <a:lnTo>
                    <a:pt x="88" y="70"/>
                  </a:lnTo>
                  <a:lnTo>
                    <a:pt x="93" y="56"/>
                  </a:lnTo>
                  <a:lnTo>
                    <a:pt x="98" y="44"/>
                  </a:lnTo>
                  <a:lnTo>
                    <a:pt x="99" y="51"/>
                  </a:lnTo>
                  <a:lnTo>
                    <a:pt x="99" y="60"/>
                  </a:lnTo>
                  <a:lnTo>
                    <a:pt x="99" y="69"/>
                  </a:lnTo>
                  <a:lnTo>
                    <a:pt x="99" y="77"/>
                  </a:lnTo>
                  <a:lnTo>
                    <a:pt x="101" y="65"/>
                  </a:lnTo>
                  <a:lnTo>
                    <a:pt x="106" y="51"/>
                  </a:lnTo>
                  <a:lnTo>
                    <a:pt x="112" y="39"/>
                  </a:lnTo>
                  <a:lnTo>
                    <a:pt x="119" y="28"/>
                  </a:lnTo>
                  <a:lnTo>
                    <a:pt x="118" y="42"/>
                  </a:lnTo>
                  <a:lnTo>
                    <a:pt x="118" y="55"/>
                  </a:lnTo>
                  <a:lnTo>
                    <a:pt x="120" y="48"/>
                  </a:lnTo>
                  <a:lnTo>
                    <a:pt x="123" y="41"/>
                  </a:lnTo>
                  <a:lnTo>
                    <a:pt x="128" y="33"/>
                  </a:lnTo>
                  <a:lnTo>
                    <a:pt x="132" y="27"/>
                  </a:lnTo>
                  <a:lnTo>
                    <a:pt x="140" y="14"/>
                  </a:lnTo>
                  <a:lnTo>
                    <a:pt x="148" y="0"/>
                  </a:lnTo>
                  <a:lnTo>
                    <a:pt x="134" y="4"/>
                  </a:lnTo>
                  <a:lnTo>
                    <a:pt x="119" y="11"/>
                  </a:lnTo>
                  <a:lnTo>
                    <a:pt x="105" y="17"/>
                  </a:lnTo>
                  <a:lnTo>
                    <a:pt x="90" y="24"/>
                  </a:lnTo>
                  <a:lnTo>
                    <a:pt x="78" y="32"/>
                  </a:lnTo>
                  <a:lnTo>
                    <a:pt x="64" y="43"/>
                  </a:lnTo>
                  <a:lnTo>
                    <a:pt x="53" y="53"/>
                  </a:lnTo>
                  <a:lnTo>
                    <a:pt x="42" y="65"/>
                  </a:lnTo>
                  <a:lnTo>
                    <a:pt x="32" y="76"/>
                  </a:lnTo>
                  <a:lnTo>
                    <a:pt x="24" y="90"/>
                  </a:lnTo>
                  <a:lnTo>
                    <a:pt x="16" y="103"/>
                  </a:lnTo>
                  <a:lnTo>
                    <a:pt x="9" y="116"/>
                  </a:lnTo>
                  <a:lnTo>
                    <a:pt x="5" y="131"/>
                  </a:lnTo>
                  <a:lnTo>
                    <a:pt x="2" y="147"/>
                  </a:lnTo>
                  <a:lnTo>
                    <a:pt x="0" y="162"/>
                  </a:lnTo>
                  <a:lnTo>
                    <a:pt x="1" y="179"/>
                  </a:lnTo>
                  <a:lnTo>
                    <a:pt x="2" y="189"/>
                  </a:lnTo>
                  <a:lnTo>
                    <a:pt x="4" y="197"/>
                  </a:lnTo>
                  <a:lnTo>
                    <a:pt x="6" y="203"/>
                  </a:lnTo>
                  <a:lnTo>
                    <a:pt x="8" y="207"/>
                  </a:lnTo>
                  <a:lnTo>
                    <a:pt x="12" y="211"/>
                  </a:lnTo>
                  <a:lnTo>
                    <a:pt x="16" y="214"/>
                  </a:lnTo>
                  <a:lnTo>
                    <a:pt x="20" y="20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188" y="474"/>
              <a:ext cx="30" cy="51"/>
            </a:xfrm>
            <a:custGeom>
              <a:avLst/>
              <a:gdLst>
                <a:gd name="T0" fmla="*/ 63 w 210"/>
                <a:gd name="T1" fmla="*/ 14 h 362"/>
                <a:gd name="T2" fmla="*/ 23 w 210"/>
                <a:gd name="T3" fmla="*/ 44 h 362"/>
                <a:gd name="T4" fmla="*/ 14 w 210"/>
                <a:gd name="T5" fmla="*/ 56 h 362"/>
                <a:gd name="T6" fmla="*/ 53 w 210"/>
                <a:gd name="T7" fmla="*/ 32 h 362"/>
                <a:gd name="T8" fmla="*/ 81 w 210"/>
                <a:gd name="T9" fmla="*/ 20 h 362"/>
                <a:gd name="T10" fmla="*/ 34 w 210"/>
                <a:gd name="T11" fmla="*/ 51 h 362"/>
                <a:gd name="T12" fmla="*/ 50 w 210"/>
                <a:gd name="T13" fmla="*/ 46 h 362"/>
                <a:gd name="T14" fmla="*/ 72 w 210"/>
                <a:gd name="T15" fmla="*/ 36 h 362"/>
                <a:gd name="T16" fmla="*/ 53 w 210"/>
                <a:gd name="T17" fmla="*/ 52 h 362"/>
                <a:gd name="T18" fmla="*/ 31 w 210"/>
                <a:gd name="T19" fmla="*/ 73 h 362"/>
                <a:gd name="T20" fmla="*/ 57 w 210"/>
                <a:gd name="T21" fmla="*/ 60 h 362"/>
                <a:gd name="T22" fmla="*/ 55 w 210"/>
                <a:gd name="T23" fmla="*/ 70 h 362"/>
                <a:gd name="T24" fmla="*/ 42 w 210"/>
                <a:gd name="T25" fmla="*/ 88 h 362"/>
                <a:gd name="T26" fmla="*/ 20 w 210"/>
                <a:gd name="T27" fmla="*/ 116 h 362"/>
                <a:gd name="T28" fmla="*/ 34 w 210"/>
                <a:gd name="T29" fmla="*/ 105 h 362"/>
                <a:gd name="T30" fmla="*/ 52 w 210"/>
                <a:gd name="T31" fmla="*/ 96 h 362"/>
                <a:gd name="T32" fmla="*/ 43 w 210"/>
                <a:gd name="T33" fmla="*/ 118 h 362"/>
                <a:gd name="T34" fmla="*/ 31 w 210"/>
                <a:gd name="T35" fmla="*/ 142 h 362"/>
                <a:gd name="T36" fmla="*/ 46 w 210"/>
                <a:gd name="T37" fmla="*/ 131 h 362"/>
                <a:gd name="T38" fmla="*/ 41 w 210"/>
                <a:gd name="T39" fmla="*/ 215 h 362"/>
                <a:gd name="T40" fmla="*/ 45 w 210"/>
                <a:gd name="T41" fmla="*/ 230 h 362"/>
                <a:gd name="T42" fmla="*/ 50 w 210"/>
                <a:gd name="T43" fmla="*/ 193 h 362"/>
                <a:gd name="T44" fmla="*/ 69 w 210"/>
                <a:gd name="T45" fmla="*/ 152 h 362"/>
                <a:gd name="T46" fmla="*/ 64 w 210"/>
                <a:gd name="T47" fmla="*/ 163 h 362"/>
                <a:gd name="T48" fmla="*/ 56 w 210"/>
                <a:gd name="T49" fmla="*/ 172 h 362"/>
                <a:gd name="T50" fmla="*/ 53 w 210"/>
                <a:gd name="T51" fmla="*/ 200 h 362"/>
                <a:gd name="T52" fmla="*/ 61 w 210"/>
                <a:gd name="T53" fmla="*/ 275 h 362"/>
                <a:gd name="T54" fmla="*/ 64 w 210"/>
                <a:gd name="T55" fmla="*/ 230 h 362"/>
                <a:gd name="T56" fmla="*/ 71 w 210"/>
                <a:gd name="T57" fmla="*/ 189 h 362"/>
                <a:gd name="T58" fmla="*/ 71 w 210"/>
                <a:gd name="T59" fmla="*/ 202 h 362"/>
                <a:gd name="T60" fmla="*/ 66 w 210"/>
                <a:gd name="T61" fmla="*/ 213 h 362"/>
                <a:gd name="T62" fmla="*/ 67 w 210"/>
                <a:gd name="T63" fmla="*/ 237 h 362"/>
                <a:gd name="T64" fmla="*/ 76 w 210"/>
                <a:gd name="T65" fmla="*/ 289 h 362"/>
                <a:gd name="T66" fmla="*/ 83 w 210"/>
                <a:gd name="T67" fmla="*/ 292 h 362"/>
                <a:gd name="T68" fmla="*/ 82 w 210"/>
                <a:gd name="T69" fmla="*/ 245 h 362"/>
                <a:gd name="T70" fmla="*/ 92 w 210"/>
                <a:gd name="T71" fmla="*/ 295 h 362"/>
                <a:gd name="T72" fmla="*/ 110 w 210"/>
                <a:gd name="T73" fmla="*/ 338 h 362"/>
                <a:gd name="T74" fmla="*/ 101 w 210"/>
                <a:gd name="T75" fmla="*/ 295 h 362"/>
                <a:gd name="T76" fmla="*/ 106 w 210"/>
                <a:gd name="T77" fmla="*/ 289 h 362"/>
                <a:gd name="T78" fmla="*/ 123 w 210"/>
                <a:gd name="T79" fmla="*/ 335 h 362"/>
                <a:gd name="T80" fmla="*/ 123 w 210"/>
                <a:gd name="T81" fmla="*/ 324 h 362"/>
                <a:gd name="T82" fmla="*/ 118 w 210"/>
                <a:gd name="T83" fmla="*/ 295 h 362"/>
                <a:gd name="T84" fmla="*/ 136 w 210"/>
                <a:gd name="T85" fmla="*/ 326 h 362"/>
                <a:gd name="T86" fmla="*/ 152 w 210"/>
                <a:gd name="T87" fmla="*/ 346 h 362"/>
                <a:gd name="T88" fmla="*/ 140 w 210"/>
                <a:gd name="T89" fmla="*/ 322 h 362"/>
                <a:gd name="T90" fmla="*/ 141 w 210"/>
                <a:gd name="T91" fmla="*/ 316 h 362"/>
                <a:gd name="T92" fmla="*/ 152 w 210"/>
                <a:gd name="T93" fmla="*/ 328 h 362"/>
                <a:gd name="T94" fmla="*/ 168 w 210"/>
                <a:gd name="T95" fmla="*/ 337 h 362"/>
                <a:gd name="T96" fmla="*/ 161 w 210"/>
                <a:gd name="T97" fmla="*/ 316 h 362"/>
                <a:gd name="T98" fmla="*/ 184 w 210"/>
                <a:gd name="T99" fmla="*/ 341 h 362"/>
                <a:gd name="T100" fmla="*/ 203 w 210"/>
                <a:gd name="T101" fmla="*/ 358 h 362"/>
                <a:gd name="T102" fmla="*/ 192 w 210"/>
                <a:gd name="T103" fmla="*/ 323 h 362"/>
                <a:gd name="T104" fmla="*/ 208 w 210"/>
                <a:gd name="T105" fmla="*/ 328 h 362"/>
                <a:gd name="T106" fmla="*/ 208 w 210"/>
                <a:gd name="T107" fmla="*/ 322 h 362"/>
                <a:gd name="T108" fmla="*/ 88 w 210"/>
                <a:gd name="T109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0" h="362">
                  <a:moveTo>
                    <a:pt x="88" y="0"/>
                  </a:moveTo>
                  <a:lnTo>
                    <a:pt x="75" y="7"/>
                  </a:lnTo>
                  <a:lnTo>
                    <a:pt x="63" y="14"/>
                  </a:lnTo>
                  <a:lnTo>
                    <a:pt x="53" y="21"/>
                  </a:lnTo>
                  <a:lnTo>
                    <a:pt x="43" y="29"/>
                  </a:lnTo>
                  <a:lnTo>
                    <a:pt x="23" y="44"/>
                  </a:lnTo>
                  <a:lnTo>
                    <a:pt x="0" y="62"/>
                  </a:lnTo>
                  <a:lnTo>
                    <a:pt x="8" y="60"/>
                  </a:lnTo>
                  <a:lnTo>
                    <a:pt x="14" y="56"/>
                  </a:lnTo>
                  <a:lnTo>
                    <a:pt x="28" y="45"/>
                  </a:lnTo>
                  <a:lnTo>
                    <a:pt x="43" y="36"/>
                  </a:lnTo>
                  <a:lnTo>
                    <a:pt x="53" y="32"/>
                  </a:lnTo>
                  <a:lnTo>
                    <a:pt x="61" y="28"/>
                  </a:lnTo>
                  <a:lnTo>
                    <a:pt x="70" y="24"/>
                  </a:lnTo>
                  <a:lnTo>
                    <a:pt x="81" y="20"/>
                  </a:lnTo>
                  <a:lnTo>
                    <a:pt x="68" y="29"/>
                  </a:lnTo>
                  <a:lnTo>
                    <a:pt x="51" y="40"/>
                  </a:lnTo>
                  <a:lnTo>
                    <a:pt x="34" y="51"/>
                  </a:lnTo>
                  <a:lnTo>
                    <a:pt x="23" y="62"/>
                  </a:lnTo>
                  <a:lnTo>
                    <a:pt x="33" y="56"/>
                  </a:lnTo>
                  <a:lnTo>
                    <a:pt x="50" y="46"/>
                  </a:lnTo>
                  <a:lnTo>
                    <a:pt x="66" y="36"/>
                  </a:lnTo>
                  <a:lnTo>
                    <a:pt x="76" y="31"/>
                  </a:lnTo>
                  <a:lnTo>
                    <a:pt x="72" y="36"/>
                  </a:lnTo>
                  <a:lnTo>
                    <a:pt x="67" y="41"/>
                  </a:lnTo>
                  <a:lnTo>
                    <a:pt x="60" y="46"/>
                  </a:lnTo>
                  <a:lnTo>
                    <a:pt x="53" y="52"/>
                  </a:lnTo>
                  <a:lnTo>
                    <a:pt x="39" y="65"/>
                  </a:lnTo>
                  <a:lnTo>
                    <a:pt x="25" y="77"/>
                  </a:lnTo>
                  <a:lnTo>
                    <a:pt x="31" y="73"/>
                  </a:lnTo>
                  <a:lnTo>
                    <a:pt x="41" y="68"/>
                  </a:lnTo>
                  <a:lnTo>
                    <a:pt x="50" y="63"/>
                  </a:lnTo>
                  <a:lnTo>
                    <a:pt x="57" y="60"/>
                  </a:lnTo>
                  <a:lnTo>
                    <a:pt x="57" y="63"/>
                  </a:lnTo>
                  <a:lnTo>
                    <a:pt x="56" y="67"/>
                  </a:lnTo>
                  <a:lnTo>
                    <a:pt x="55" y="70"/>
                  </a:lnTo>
                  <a:lnTo>
                    <a:pt x="53" y="73"/>
                  </a:lnTo>
                  <a:lnTo>
                    <a:pt x="48" y="80"/>
                  </a:lnTo>
                  <a:lnTo>
                    <a:pt x="42" y="88"/>
                  </a:lnTo>
                  <a:lnTo>
                    <a:pt x="28" y="102"/>
                  </a:lnTo>
                  <a:lnTo>
                    <a:pt x="15" y="118"/>
                  </a:lnTo>
                  <a:lnTo>
                    <a:pt x="20" y="116"/>
                  </a:lnTo>
                  <a:lnTo>
                    <a:pt x="25" y="113"/>
                  </a:lnTo>
                  <a:lnTo>
                    <a:pt x="30" y="110"/>
                  </a:lnTo>
                  <a:lnTo>
                    <a:pt x="34" y="105"/>
                  </a:lnTo>
                  <a:lnTo>
                    <a:pt x="44" y="96"/>
                  </a:lnTo>
                  <a:lnTo>
                    <a:pt x="53" y="89"/>
                  </a:lnTo>
                  <a:lnTo>
                    <a:pt x="52" y="96"/>
                  </a:lnTo>
                  <a:lnTo>
                    <a:pt x="50" y="103"/>
                  </a:lnTo>
                  <a:lnTo>
                    <a:pt x="46" y="111"/>
                  </a:lnTo>
                  <a:lnTo>
                    <a:pt x="43" y="118"/>
                  </a:lnTo>
                  <a:lnTo>
                    <a:pt x="39" y="125"/>
                  </a:lnTo>
                  <a:lnTo>
                    <a:pt x="34" y="133"/>
                  </a:lnTo>
                  <a:lnTo>
                    <a:pt x="31" y="142"/>
                  </a:lnTo>
                  <a:lnTo>
                    <a:pt x="29" y="150"/>
                  </a:lnTo>
                  <a:lnTo>
                    <a:pt x="38" y="142"/>
                  </a:lnTo>
                  <a:lnTo>
                    <a:pt x="46" y="131"/>
                  </a:lnTo>
                  <a:lnTo>
                    <a:pt x="42" y="158"/>
                  </a:lnTo>
                  <a:lnTo>
                    <a:pt x="41" y="187"/>
                  </a:lnTo>
                  <a:lnTo>
                    <a:pt x="41" y="215"/>
                  </a:lnTo>
                  <a:lnTo>
                    <a:pt x="42" y="240"/>
                  </a:lnTo>
                  <a:lnTo>
                    <a:pt x="44" y="236"/>
                  </a:lnTo>
                  <a:lnTo>
                    <a:pt x="45" y="230"/>
                  </a:lnTo>
                  <a:lnTo>
                    <a:pt x="46" y="222"/>
                  </a:lnTo>
                  <a:lnTo>
                    <a:pt x="48" y="212"/>
                  </a:lnTo>
                  <a:lnTo>
                    <a:pt x="50" y="193"/>
                  </a:lnTo>
                  <a:lnTo>
                    <a:pt x="54" y="175"/>
                  </a:lnTo>
                  <a:lnTo>
                    <a:pt x="61" y="163"/>
                  </a:lnTo>
                  <a:lnTo>
                    <a:pt x="69" y="152"/>
                  </a:lnTo>
                  <a:lnTo>
                    <a:pt x="68" y="157"/>
                  </a:lnTo>
                  <a:lnTo>
                    <a:pt x="67" y="160"/>
                  </a:lnTo>
                  <a:lnTo>
                    <a:pt x="64" y="163"/>
                  </a:lnTo>
                  <a:lnTo>
                    <a:pt x="61" y="167"/>
                  </a:lnTo>
                  <a:lnTo>
                    <a:pt x="58" y="169"/>
                  </a:lnTo>
                  <a:lnTo>
                    <a:pt x="56" y="172"/>
                  </a:lnTo>
                  <a:lnTo>
                    <a:pt x="54" y="176"/>
                  </a:lnTo>
                  <a:lnTo>
                    <a:pt x="52" y="180"/>
                  </a:lnTo>
                  <a:lnTo>
                    <a:pt x="53" y="200"/>
                  </a:lnTo>
                  <a:lnTo>
                    <a:pt x="56" y="231"/>
                  </a:lnTo>
                  <a:lnTo>
                    <a:pt x="59" y="261"/>
                  </a:lnTo>
                  <a:lnTo>
                    <a:pt x="61" y="275"/>
                  </a:lnTo>
                  <a:lnTo>
                    <a:pt x="61" y="266"/>
                  </a:lnTo>
                  <a:lnTo>
                    <a:pt x="62" y="249"/>
                  </a:lnTo>
                  <a:lnTo>
                    <a:pt x="64" y="230"/>
                  </a:lnTo>
                  <a:lnTo>
                    <a:pt x="66" y="217"/>
                  </a:lnTo>
                  <a:lnTo>
                    <a:pt x="68" y="204"/>
                  </a:lnTo>
                  <a:lnTo>
                    <a:pt x="71" y="189"/>
                  </a:lnTo>
                  <a:lnTo>
                    <a:pt x="72" y="194"/>
                  </a:lnTo>
                  <a:lnTo>
                    <a:pt x="72" y="198"/>
                  </a:lnTo>
                  <a:lnTo>
                    <a:pt x="71" y="202"/>
                  </a:lnTo>
                  <a:lnTo>
                    <a:pt x="70" y="206"/>
                  </a:lnTo>
                  <a:lnTo>
                    <a:pt x="68" y="209"/>
                  </a:lnTo>
                  <a:lnTo>
                    <a:pt x="66" y="213"/>
                  </a:lnTo>
                  <a:lnTo>
                    <a:pt x="64" y="218"/>
                  </a:lnTo>
                  <a:lnTo>
                    <a:pt x="64" y="223"/>
                  </a:lnTo>
                  <a:lnTo>
                    <a:pt x="67" y="237"/>
                  </a:lnTo>
                  <a:lnTo>
                    <a:pt x="71" y="263"/>
                  </a:lnTo>
                  <a:lnTo>
                    <a:pt x="74" y="277"/>
                  </a:lnTo>
                  <a:lnTo>
                    <a:pt x="76" y="289"/>
                  </a:lnTo>
                  <a:lnTo>
                    <a:pt x="79" y="297"/>
                  </a:lnTo>
                  <a:lnTo>
                    <a:pt x="82" y="303"/>
                  </a:lnTo>
                  <a:lnTo>
                    <a:pt x="83" y="292"/>
                  </a:lnTo>
                  <a:lnTo>
                    <a:pt x="83" y="275"/>
                  </a:lnTo>
                  <a:lnTo>
                    <a:pt x="82" y="257"/>
                  </a:lnTo>
                  <a:lnTo>
                    <a:pt x="82" y="245"/>
                  </a:lnTo>
                  <a:lnTo>
                    <a:pt x="84" y="260"/>
                  </a:lnTo>
                  <a:lnTo>
                    <a:pt x="88" y="282"/>
                  </a:lnTo>
                  <a:lnTo>
                    <a:pt x="92" y="295"/>
                  </a:lnTo>
                  <a:lnTo>
                    <a:pt x="97" y="309"/>
                  </a:lnTo>
                  <a:lnTo>
                    <a:pt x="103" y="323"/>
                  </a:lnTo>
                  <a:lnTo>
                    <a:pt x="110" y="338"/>
                  </a:lnTo>
                  <a:lnTo>
                    <a:pt x="105" y="319"/>
                  </a:lnTo>
                  <a:lnTo>
                    <a:pt x="103" y="308"/>
                  </a:lnTo>
                  <a:lnTo>
                    <a:pt x="101" y="295"/>
                  </a:lnTo>
                  <a:lnTo>
                    <a:pt x="96" y="270"/>
                  </a:lnTo>
                  <a:lnTo>
                    <a:pt x="101" y="278"/>
                  </a:lnTo>
                  <a:lnTo>
                    <a:pt x="106" y="289"/>
                  </a:lnTo>
                  <a:lnTo>
                    <a:pt x="110" y="300"/>
                  </a:lnTo>
                  <a:lnTo>
                    <a:pt x="115" y="313"/>
                  </a:lnTo>
                  <a:lnTo>
                    <a:pt x="123" y="335"/>
                  </a:lnTo>
                  <a:lnTo>
                    <a:pt x="126" y="344"/>
                  </a:lnTo>
                  <a:lnTo>
                    <a:pt x="125" y="339"/>
                  </a:lnTo>
                  <a:lnTo>
                    <a:pt x="123" y="324"/>
                  </a:lnTo>
                  <a:lnTo>
                    <a:pt x="119" y="306"/>
                  </a:lnTo>
                  <a:lnTo>
                    <a:pt x="115" y="285"/>
                  </a:lnTo>
                  <a:lnTo>
                    <a:pt x="118" y="295"/>
                  </a:lnTo>
                  <a:lnTo>
                    <a:pt x="124" y="306"/>
                  </a:lnTo>
                  <a:lnTo>
                    <a:pt x="130" y="316"/>
                  </a:lnTo>
                  <a:lnTo>
                    <a:pt x="136" y="326"/>
                  </a:lnTo>
                  <a:lnTo>
                    <a:pt x="148" y="344"/>
                  </a:lnTo>
                  <a:lnTo>
                    <a:pt x="155" y="351"/>
                  </a:lnTo>
                  <a:lnTo>
                    <a:pt x="152" y="346"/>
                  </a:lnTo>
                  <a:lnTo>
                    <a:pt x="145" y="336"/>
                  </a:lnTo>
                  <a:lnTo>
                    <a:pt x="142" y="328"/>
                  </a:lnTo>
                  <a:lnTo>
                    <a:pt x="140" y="322"/>
                  </a:lnTo>
                  <a:lnTo>
                    <a:pt x="138" y="315"/>
                  </a:lnTo>
                  <a:lnTo>
                    <a:pt x="138" y="309"/>
                  </a:lnTo>
                  <a:lnTo>
                    <a:pt x="141" y="316"/>
                  </a:lnTo>
                  <a:lnTo>
                    <a:pt x="146" y="322"/>
                  </a:lnTo>
                  <a:lnTo>
                    <a:pt x="150" y="327"/>
                  </a:lnTo>
                  <a:lnTo>
                    <a:pt x="152" y="328"/>
                  </a:lnTo>
                  <a:lnTo>
                    <a:pt x="177" y="354"/>
                  </a:lnTo>
                  <a:lnTo>
                    <a:pt x="175" y="349"/>
                  </a:lnTo>
                  <a:lnTo>
                    <a:pt x="168" y="337"/>
                  </a:lnTo>
                  <a:lnTo>
                    <a:pt x="161" y="322"/>
                  </a:lnTo>
                  <a:lnTo>
                    <a:pt x="156" y="310"/>
                  </a:lnTo>
                  <a:lnTo>
                    <a:pt x="161" y="316"/>
                  </a:lnTo>
                  <a:lnTo>
                    <a:pt x="167" y="324"/>
                  </a:lnTo>
                  <a:lnTo>
                    <a:pt x="175" y="333"/>
                  </a:lnTo>
                  <a:lnTo>
                    <a:pt x="184" y="341"/>
                  </a:lnTo>
                  <a:lnTo>
                    <a:pt x="199" y="355"/>
                  </a:lnTo>
                  <a:lnTo>
                    <a:pt x="205" y="362"/>
                  </a:lnTo>
                  <a:lnTo>
                    <a:pt x="203" y="358"/>
                  </a:lnTo>
                  <a:lnTo>
                    <a:pt x="198" y="346"/>
                  </a:lnTo>
                  <a:lnTo>
                    <a:pt x="194" y="334"/>
                  </a:lnTo>
                  <a:lnTo>
                    <a:pt x="192" y="323"/>
                  </a:lnTo>
                  <a:lnTo>
                    <a:pt x="200" y="327"/>
                  </a:lnTo>
                  <a:lnTo>
                    <a:pt x="206" y="328"/>
                  </a:lnTo>
                  <a:lnTo>
                    <a:pt x="208" y="328"/>
                  </a:lnTo>
                  <a:lnTo>
                    <a:pt x="210" y="327"/>
                  </a:lnTo>
                  <a:lnTo>
                    <a:pt x="210" y="325"/>
                  </a:lnTo>
                  <a:lnTo>
                    <a:pt x="208" y="322"/>
                  </a:lnTo>
                  <a:lnTo>
                    <a:pt x="206" y="315"/>
                  </a:lnTo>
                  <a:lnTo>
                    <a:pt x="203" y="30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263" y="470"/>
              <a:ext cx="72" cy="13"/>
            </a:xfrm>
            <a:custGeom>
              <a:avLst/>
              <a:gdLst>
                <a:gd name="T0" fmla="*/ 454 w 503"/>
                <a:gd name="T1" fmla="*/ 31 h 88"/>
                <a:gd name="T2" fmla="*/ 425 w 503"/>
                <a:gd name="T3" fmla="*/ 38 h 88"/>
                <a:gd name="T4" fmla="*/ 420 w 503"/>
                <a:gd name="T5" fmla="*/ 39 h 88"/>
                <a:gd name="T6" fmla="*/ 422 w 503"/>
                <a:gd name="T7" fmla="*/ 36 h 88"/>
                <a:gd name="T8" fmla="*/ 393 w 503"/>
                <a:gd name="T9" fmla="*/ 45 h 88"/>
                <a:gd name="T10" fmla="*/ 388 w 503"/>
                <a:gd name="T11" fmla="*/ 43 h 88"/>
                <a:gd name="T12" fmla="*/ 367 w 503"/>
                <a:gd name="T13" fmla="*/ 48 h 88"/>
                <a:gd name="T14" fmla="*/ 351 w 503"/>
                <a:gd name="T15" fmla="*/ 58 h 88"/>
                <a:gd name="T16" fmla="*/ 350 w 503"/>
                <a:gd name="T17" fmla="*/ 52 h 88"/>
                <a:gd name="T18" fmla="*/ 329 w 503"/>
                <a:gd name="T19" fmla="*/ 63 h 88"/>
                <a:gd name="T20" fmla="*/ 328 w 503"/>
                <a:gd name="T21" fmla="*/ 56 h 88"/>
                <a:gd name="T22" fmla="*/ 317 w 503"/>
                <a:gd name="T23" fmla="*/ 61 h 88"/>
                <a:gd name="T24" fmla="*/ 311 w 503"/>
                <a:gd name="T25" fmla="*/ 59 h 88"/>
                <a:gd name="T26" fmla="*/ 298 w 503"/>
                <a:gd name="T27" fmla="*/ 63 h 88"/>
                <a:gd name="T28" fmla="*/ 300 w 503"/>
                <a:gd name="T29" fmla="*/ 55 h 88"/>
                <a:gd name="T30" fmla="*/ 275 w 503"/>
                <a:gd name="T31" fmla="*/ 68 h 88"/>
                <a:gd name="T32" fmla="*/ 271 w 503"/>
                <a:gd name="T33" fmla="*/ 66 h 88"/>
                <a:gd name="T34" fmla="*/ 257 w 503"/>
                <a:gd name="T35" fmla="*/ 69 h 88"/>
                <a:gd name="T36" fmla="*/ 238 w 503"/>
                <a:gd name="T37" fmla="*/ 74 h 88"/>
                <a:gd name="T38" fmla="*/ 235 w 503"/>
                <a:gd name="T39" fmla="*/ 70 h 88"/>
                <a:gd name="T40" fmla="*/ 217 w 503"/>
                <a:gd name="T41" fmla="*/ 75 h 88"/>
                <a:gd name="T42" fmla="*/ 197 w 503"/>
                <a:gd name="T43" fmla="*/ 75 h 88"/>
                <a:gd name="T44" fmla="*/ 210 w 503"/>
                <a:gd name="T45" fmla="*/ 59 h 88"/>
                <a:gd name="T46" fmla="*/ 186 w 503"/>
                <a:gd name="T47" fmla="*/ 74 h 88"/>
                <a:gd name="T48" fmla="*/ 187 w 503"/>
                <a:gd name="T49" fmla="*/ 61 h 88"/>
                <a:gd name="T50" fmla="*/ 162 w 503"/>
                <a:gd name="T51" fmla="*/ 81 h 88"/>
                <a:gd name="T52" fmla="*/ 156 w 503"/>
                <a:gd name="T53" fmla="*/ 81 h 88"/>
                <a:gd name="T54" fmla="*/ 138 w 503"/>
                <a:gd name="T55" fmla="*/ 84 h 88"/>
                <a:gd name="T56" fmla="*/ 156 w 503"/>
                <a:gd name="T57" fmla="*/ 70 h 88"/>
                <a:gd name="T58" fmla="*/ 149 w 503"/>
                <a:gd name="T59" fmla="*/ 70 h 88"/>
                <a:gd name="T60" fmla="*/ 138 w 503"/>
                <a:gd name="T61" fmla="*/ 73 h 88"/>
                <a:gd name="T62" fmla="*/ 144 w 503"/>
                <a:gd name="T63" fmla="*/ 64 h 88"/>
                <a:gd name="T64" fmla="*/ 143 w 503"/>
                <a:gd name="T65" fmla="*/ 62 h 88"/>
                <a:gd name="T66" fmla="*/ 119 w 503"/>
                <a:gd name="T67" fmla="*/ 73 h 88"/>
                <a:gd name="T68" fmla="*/ 107 w 503"/>
                <a:gd name="T69" fmla="*/ 78 h 88"/>
                <a:gd name="T70" fmla="*/ 141 w 503"/>
                <a:gd name="T71" fmla="*/ 56 h 88"/>
                <a:gd name="T72" fmla="*/ 140 w 503"/>
                <a:gd name="T73" fmla="*/ 55 h 88"/>
                <a:gd name="T74" fmla="*/ 127 w 503"/>
                <a:gd name="T75" fmla="*/ 61 h 88"/>
                <a:gd name="T76" fmla="*/ 86 w 503"/>
                <a:gd name="T77" fmla="*/ 75 h 88"/>
                <a:gd name="T78" fmla="*/ 81 w 503"/>
                <a:gd name="T79" fmla="*/ 73 h 88"/>
                <a:gd name="T80" fmla="*/ 74 w 503"/>
                <a:gd name="T81" fmla="*/ 73 h 88"/>
                <a:gd name="T82" fmla="*/ 92 w 503"/>
                <a:gd name="T83" fmla="*/ 63 h 88"/>
                <a:gd name="T84" fmla="*/ 86 w 503"/>
                <a:gd name="T85" fmla="*/ 62 h 88"/>
                <a:gd name="T86" fmla="*/ 70 w 503"/>
                <a:gd name="T87" fmla="*/ 65 h 88"/>
                <a:gd name="T88" fmla="*/ 92 w 503"/>
                <a:gd name="T89" fmla="*/ 55 h 88"/>
                <a:gd name="T90" fmla="*/ 49 w 503"/>
                <a:gd name="T91" fmla="*/ 68 h 88"/>
                <a:gd name="T92" fmla="*/ 77 w 503"/>
                <a:gd name="T93" fmla="*/ 52 h 88"/>
                <a:gd name="T94" fmla="*/ 46 w 503"/>
                <a:gd name="T95" fmla="*/ 57 h 88"/>
                <a:gd name="T96" fmla="*/ 64 w 503"/>
                <a:gd name="T97" fmla="*/ 45 h 88"/>
                <a:gd name="T98" fmla="*/ 11 w 503"/>
                <a:gd name="T99" fmla="*/ 49 h 88"/>
                <a:gd name="T100" fmla="*/ 55 w 503"/>
                <a:gd name="T101" fmla="*/ 42 h 88"/>
                <a:gd name="T102" fmla="*/ 65 w 503"/>
                <a:gd name="T103" fmla="*/ 38 h 88"/>
                <a:gd name="T104" fmla="*/ 44 w 503"/>
                <a:gd name="T105" fmla="*/ 38 h 88"/>
                <a:gd name="T106" fmla="*/ 50 w 503"/>
                <a:gd name="T107" fmla="*/ 36 h 88"/>
                <a:gd name="T108" fmla="*/ 56 w 503"/>
                <a:gd name="T109" fmla="*/ 34 h 88"/>
                <a:gd name="T110" fmla="*/ 55 w 503"/>
                <a:gd name="T111" fmla="*/ 33 h 88"/>
                <a:gd name="T112" fmla="*/ 9 w 503"/>
                <a:gd name="T113" fmla="*/ 36 h 88"/>
                <a:gd name="T114" fmla="*/ 41 w 503"/>
                <a:gd name="T115" fmla="*/ 28 h 88"/>
                <a:gd name="T116" fmla="*/ 133 w 503"/>
                <a:gd name="T117" fmla="*/ 12 h 88"/>
                <a:gd name="T118" fmla="*/ 213 w 503"/>
                <a:gd name="T119" fmla="*/ 2 h 88"/>
                <a:gd name="T120" fmla="*/ 503 w 503"/>
                <a:gd name="T121" fmla="*/ 2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3" h="88">
                  <a:moveTo>
                    <a:pt x="503" y="28"/>
                  </a:moveTo>
                  <a:lnTo>
                    <a:pt x="478" y="29"/>
                  </a:lnTo>
                  <a:lnTo>
                    <a:pt x="454" y="31"/>
                  </a:lnTo>
                  <a:lnTo>
                    <a:pt x="443" y="33"/>
                  </a:lnTo>
                  <a:lnTo>
                    <a:pt x="434" y="35"/>
                  </a:lnTo>
                  <a:lnTo>
                    <a:pt x="425" y="38"/>
                  </a:lnTo>
                  <a:lnTo>
                    <a:pt x="420" y="42"/>
                  </a:lnTo>
                  <a:lnTo>
                    <a:pt x="420" y="41"/>
                  </a:lnTo>
                  <a:lnTo>
                    <a:pt x="420" y="39"/>
                  </a:lnTo>
                  <a:lnTo>
                    <a:pt x="421" y="36"/>
                  </a:lnTo>
                  <a:lnTo>
                    <a:pt x="423" y="35"/>
                  </a:lnTo>
                  <a:lnTo>
                    <a:pt x="422" y="36"/>
                  </a:lnTo>
                  <a:lnTo>
                    <a:pt x="413" y="38"/>
                  </a:lnTo>
                  <a:lnTo>
                    <a:pt x="401" y="41"/>
                  </a:lnTo>
                  <a:lnTo>
                    <a:pt x="393" y="45"/>
                  </a:lnTo>
                  <a:lnTo>
                    <a:pt x="382" y="49"/>
                  </a:lnTo>
                  <a:lnTo>
                    <a:pt x="378" y="50"/>
                  </a:lnTo>
                  <a:lnTo>
                    <a:pt x="388" y="43"/>
                  </a:lnTo>
                  <a:lnTo>
                    <a:pt x="384" y="44"/>
                  </a:lnTo>
                  <a:lnTo>
                    <a:pt x="373" y="46"/>
                  </a:lnTo>
                  <a:lnTo>
                    <a:pt x="367" y="48"/>
                  </a:lnTo>
                  <a:lnTo>
                    <a:pt x="361" y="50"/>
                  </a:lnTo>
                  <a:lnTo>
                    <a:pt x="356" y="54"/>
                  </a:lnTo>
                  <a:lnTo>
                    <a:pt x="351" y="58"/>
                  </a:lnTo>
                  <a:lnTo>
                    <a:pt x="350" y="55"/>
                  </a:lnTo>
                  <a:lnTo>
                    <a:pt x="352" y="50"/>
                  </a:lnTo>
                  <a:lnTo>
                    <a:pt x="350" y="52"/>
                  </a:lnTo>
                  <a:lnTo>
                    <a:pt x="343" y="54"/>
                  </a:lnTo>
                  <a:lnTo>
                    <a:pt x="335" y="58"/>
                  </a:lnTo>
                  <a:lnTo>
                    <a:pt x="329" y="63"/>
                  </a:lnTo>
                  <a:lnTo>
                    <a:pt x="337" y="53"/>
                  </a:lnTo>
                  <a:lnTo>
                    <a:pt x="335" y="54"/>
                  </a:lnTo>
                  <a:lnTo>
                    <a:pt x="328" y="56"/>
                  </a:lnTo>
                  <a:lnTo>
                    <a:pt x="321" y="60"/>
                  </a:lnTo>
                  <a:lnTo>
                    <a:pt x="313" y="65"/>
                  </a:lnTo>
                  <a:lnTo>
                    <a:pt x="317" y="61"/>
                  </a:lnTo>
                  <a:lnTo>
                    <a:pt x="322" y="56"/>
                  </a:lnTo>
                  <a:lnTo>
                    <a:pt x="319" y="57"/>
                  </a:lnTo>
                  <a:lnTo>
                    <a:pt x="311" y="59"/>
                  </a:lnTo>
                  <a:lnTo>
                    <a:pt x="302" y="64"/>
                  </a:lnTo>
                  <a:lnTo>
                    <a:pt x="293" y="70"/>
                  </a:lnTo>
                  <a:lnTo>
                    <a:pt x="298" y="63"/>
                  </a:lnTo>
                  <a:lnTo>
                    <a:pt x="305" y="55"/>
                  </a:lnTo>
                  <a:lnTo>
                    <a:pt x="303" y="55"/>
                  </a:lnTo>
                  <a:lnTo>
                    <a:pt x="300" y="55"/>
                  </a:lnTo>
                  <a:lnTo>
                    <a:pt x="286" y="63"/>
                  </a:lnTo>
                  <a:lnTo>
                    <a:pt x="270" y="71"/>
                  </a:lnTo>
                  <a:lnTo>
                    <a:pt x="275" y="68"/>
                  </a:lnTo>
                  <a:lnTo>
                    <a:pt x="283" y="60"/>
                  </a:lnTo>
                  <a:lnTo>
                    <a:pt x="279" y="62"/>
                  </a:lnTo>
                  <a:lnTo>
                    <a:pt x="271" y="66"/>
                  </a:lnTo>
                  <a:lnTo>
                    <a:pt x="261" y="70"/>
                  </a:lnTo>
                  <a:lnTo>
                    <a:pt x="252" y="73"/>
                  </a:lnTo>
                  <a:lnTo>
                    <a:pt x="257" y="69"/>
                  </a:lnTo>
                  <a:lnTo>
                    <a:pt x="264" y="62"/>
                  </a:lnTo>
                  <a:lnTo>
                    <a:pt x="252" y="66"/>
                  </a:lnTo>
                  <a:lnTo>
                    <a:pt x="238" y="74"/>
                  </a:lnTo>
                  <a:lnTo>
                    <a:pt x="233" y="75"/>
                  </a:lnTo>
                  <a:lnTo>
                    <a:pt x="233" y="75"/>
                  </a:lnTo>
                  <a:lnTo>
                    <a:pt x="235" y="70"/>
                  </a:lnTo>
                  <a:lnTo>
                    <a:pt x="234" y="65"/>
                  </a:lnTo>
                  <a:lnTo>
                    <a:pt x="226" y="70"/>
                  </a:lnTo>
                  <a:lnTo>
                    <a:pt x="217" y="75"/>
                  </a:lnTo>
                  <a:lnTo>
                    <a:pt x="222" y="67"/>
                  </a:lnTo>
                  <a:lnTo>
                    <a:pt x="212" y="70"/>
                  </a:lnTo>
                  <a:lnTo>
                    <a:pt x="197" y="75"/>
                  </a:lnTo>
                  <a:lnTo>
                    <a:pt x="191" y="80"/>
                  </a:lnTo>
                  <a:lnTo>
                    <a:pt x="189" y="82"/>
                  </a:lnTo>
                  <a:lnTo>
                    <a:pt x="210" y="59"/>
                  </a:lnTo>
                  <a:lnTo>
                    <a:pt x="206" y="62"/>
                  </a:lnTo>
                  <a:lnTo>
                    <a:pt x="196" y="68"/>
                  </a:lnTo>
                  <a:lnTo>
                    <a:pt x="186" y="74"/>
                  </a:lnTo>
                  <a:lnTo>
                    <a:pt x="179" y="80"/>
                  </a:lnTo>
                  <a:lnTo>
                    <a:pt x="190" y="59"/>
                  </a:lnTo>
                  <a:lnTo>
                    <a:pt x="187" y="61"/>
                  </a:lnTo>
                  <a:lnTo>
                    <a:pt x="180" y="68"/>
                  </a:lnTo>
                  <a:lnTo>
                    <a:pt x="171" y="75"/>
                  </a:lnTo>
                  <a:lnTo>
                    <a:pt x="162" y="81"/>
                  </a:lnTo>
                  <a:lnTo>
                    <a:pt x="150" y="86"/>
                  </a:lnTo>
                  <a:lnTo>
                    <a:pt x="147" y="88"/>
                  </a:lnTo>
                  <a:lnTo>
                    <a:pt x="156" y="81"/>
                  </a:lnTo>
                  <a:lnTo>
                    <a:pt x="166" y="72"/>
                  </a:lnTo>
                  <a:lnTo>
                    <a:pt x="155" y="76"/>
                  </a:lnTo>
                  <a:lnTo>
                    <a:pt x="138" y="84"/>
                  </a:lnTo>
                  <a:lnTo>
                    <a:pt x="142" y="81"/>
                  </a:lnTo>
                  <a:lnTo>
                    <a:pt x="155" y="71"/>
                  </a:lnTo>
                  <a:lnTo>
                    <a:pt x="156" y="70"/>
                  </a:lnTo>
                  <a:lnTo>
                    <a:pt x="155" y="69"/>
                  </a:lnTo>
                  <a:lnTo>
                    <a:pt x="152" y="70"/>
                  </a:lnTo>
                  <a:lnTo>
                    <a:pt x="149" y="70"/>
                  </a:lnTo>
                  <a:lnTo>
                    <a:pt x="142" y="73"/>
                  </a:lnTo>
                  <a:lnTo>
                    <a:pt x="139" y="74"/>
                  </a:lnTo>
                  <a:lnTo>
                    <a:pt x="138" y="73"/>
                  </a:lnTo>
                  <a:lnTo>
                    <a:pt x="139" y="70"/>
                  </a:lnTo>
                  <a:lnTo>
                    <a:pt x="141" y="67"/>
                  </a:lnTo>
                  <a:lnTo>
                    <a:pt x="144" y="64"/>
                  </a:lnTo>
                  <a:lnTo>
                    <a:pt x="144" y="63"/>
                  </a:lnTo>
                  <a:lnTo>
                    <a:pt x="144" y="62"/>
                  </a:lnTo>
                  <a:lnTo>
                    <a:pt x="143" y="62"/>
                  </a:lnTo>
                  <a:lnTo>
                    <a:pt x="141" y="63"/>
                  </a:lnTo>
                  <a:lnTo>
                    <a:pt x="132" y="67"/>
                  </a:lnTo>
                  <a:lnTo>
                    <a:pt x="119" y="73"/>
                  </a:lnTo>
                  <a:lnTo>
                    <a:pt x="107" y="80"/>
                  </a:lnTo>
                  <a:lnTo>
                    <a:pt x="102" y="82"/>
                  </a:lnTo>
                  <a:lnTo>
                    <a:pt x="107" y="78"/>
                  </a:lnTo>
                  <a:lnTo>
                    <a:pt x="121" y="70"/>
                  </a:lnTo>
                  <a:lnTo>
                    <a:pt x="134" y="61"/>
                  </a:lnTo>
                  <a:lnTo>
                    <a:pt x="141" y="56"/>
                  </a:lnTo>
                  <a:lnTo>
                    <a:pt x="142" y="55"/>
                  </a:lnTo>
                  <a:lnTo>
                    <a:pt x="141" y="54"/>
                  </a:lnTo>
                  <a:lnTo>
                    <a:pt x="140" y="55"/>
                  </a:lnTo>
                  <a:lnTo>
                    <a:pt x="138" y="56"/>
                  </a:lnTo>
                  <a:lnTo>
                    <a:pt x="132" y="59"/>
                  </a:lnTo>
                  <a:lnTo>
                    <a:pt x="127" y="61"/>
                  </a:lnTo>
                  <a:lnTo>
                    <a:pt x="120" y="63"/>
                  </a:lnTo>
                  <a:lnTo>
                    <a:pt x="115" y="63"/>
                  </a:lnTo>
                  <a:lnTo>
                    <a:pt x="86" y="75"/>
                  </a:lnTo>
                  <a:lnTo>
                    <a:pt x="99" y="66"/>
                  </a:lnTo>
                  <a:lnTo>
                    <a:pt x="94" y="68"/>
                  </a:lnTo>
                  <a:lnTo>
                    <a:pt x="81" y="73"/>
                  </a:lnTo>
                  <a:lnTo>
                    <a:pt x="68" y="77"/>
                  </a:lnTo>
                  <a:lnTo>
                    <a:pt x="61" y="81"/>
                  </a:lnTo>
                  <a:lnTo>
                    <a:pt x="74" y="73"/>
                  </a:lnTo>
                  <a:lnTo>
                    <a:pt x="92" y="64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1" y="62"/>
                  </a:lnTo>
                  <a:lnTo>
                    <a:pt x="86" y="62"/>
                  </a:lnTo>
                  <a:lnTo>
                    <a:pt x="82" y="63"/>
                  </a:lnTo>
                  <a:lnTo>
                    <a:pt x="74" y="64"/>
                  </a:lnTo>
                  <a:lnTo>
                    <a:pt x="70" y="65"/>
                  </a:lnTo>
                  <a:lnTo>
                    <a:pt x="81" y="61"/>
                  </a:lnTo>
                  <a:lnTo>
                    <a:pt x="97" y="55"/>
                  </a:lnTo>
                  <a:lnTo>
                    <a:pt x="92" y="55"/>
                  </a:lnTo>
                  <a:lnTo>
                    <a:pt x="77" y="58"/>
                  </a:lnTo>
                  <a:lnTo>
                    <a:pt x="61" y="64"/>
                  </a:lnTo>
                  <a:lnTo>
                    <a:pt x="49" y="68"/>
                  </a:lnTo>
                  <a:lnTo>
                    <a:pt x="63" y="61"/>
                  </a:lnTo>
                  <a:lnTo>
                    <a:pt x="80" y="53"/>
                  </a:lnTo>
                  <a:lnTo>
                    <a:pt x="77" y="52"/>
                  </a:lnTo>
                  <a:lnTo>
                    <a:pt x="67" y="53"/>
                  </a:lnTo>
                  <a:lnTo>
                    <a:pt x="54" y="55"/>
                  </a:lnTo>
                  <a:lnTo>
                    <a:pt x="46" y="57"/>
                  </a:lnTo>
                  <a:lnTo>
                    <a:pt x="57" y="53"/>
                  </a:lnTo>
                  <a:lnTo>
                    <a:pt x="71" y="46"/>
                  </a:lnTo>
                  <a:lnTo>
                    <a:pt x="64" y="45"/>
                  </a:lnTo>
                  <a:lnTo>
                    <a:pt x="44" y="47"/>
                  </a:lnTo>
                  <a:lnTo>
                    <a:pt x="23" y="48"/>
                  </a:lnTo>
                  <a:lnTo>
                    <a:pt x="11" y="49"/>
                  </a:lnTo>
                  <a:lnTo>
                    <a:pt x="19" y="48"/>
                  </a:lnTo>
                  <a:lnTo>
                    <a:pt x="37" y="45"/>
                  </a:lnTo>
                  <a:lnTo>
                    <a:pt x="55" y="42"/>
                  </a:lnTo>
                  <a:lnTo>
                    <a:pt x="67" y="39"/>
                  </a:lnTo>
                  <a:lnTo>
                    <a:pt x="67" y="38"/>
                  </a:lnTo>
                  <a:lnTo>
                    <a:pt x="65" y="38"/>
                  </a:lnTo>
                  <a:lnTo>
                    <a:pt x="61" y="37"/>
                  </a:lnTo>
                  <a:lnTo>
                    <a:pt x="55" y="37"/>
                  </a:lnTo>
                  <a:lnTo>
                    <a:pt x="44" y="38"/>
                  </a:lnTo>
                  <a:lnTo>
                    <a:pt x="40" y="38"/>
                  </a:lnTo>
                  <a:lnTo>
                    <a:pt x="43" y="37"/>
                  </a:lnTo>
                  <a:lnTo>
                    <a:pt x="50" y="36"/>
                  </a:lnTo>
                  <a:lnTo>
                    <a:pt x="54" y="35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7" y="33"/>
                  </a:lnTo>
                  <a:lnTo>
                    <a:pt x="56" y="33"/>
                  </a:lnTo>
                  <a:lnTo>
                    <a:pt x="55" y="33"/>
                  </a:lnTo>
                  <a:lnTo>
                    <a:pt x="44" y="33"/>
                  </a:lnTo>
                  <a:lnTo>
                    <a:pt x="25" y="34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28" y="30"/>
                  </a:lnTo>
                  <a:lnTo>
                    <a:pt x="41" y="28"/>
                  </a:lnTo>
                  <a:lnTo>
                    <a:pt x="70" y="23"/>
                  </a:lnTo>
                  <a:lnTo>
                    <a:pt x="104" y="17"/>
                  </a:lnTo>
                  <a:lnTo>
                    <a:pt x="133" y="12"/>
                  </a:lnTo>
                  <a:lnTo>
                    <a:pt x="160" y="9"/>
                  </a:lnTo>
                  <a:lnTo>
                    <a:pt x="189" y="5"/>
                  </a:lnTo>
                  <a:lnTo>
                    <a:pt x="213" y="2"/>
                  </a:lnTo>
                  <a:lnTo>
                    <a:pt x="222" y="1"/>
                  </a:lnTo>
                  <a:lnTo>
                    <a:pt x="495" y="0"/>
                  </a:lnTo>
                  <a:lnTo>
                    <a:pt x="503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2347" y="451"/>
              <a:ext cx="0" cy="1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0 w 2"/>
                <a:gd name="T5" fmla="*/ 0 h 3"/>
                <a:gd name="T6" fmla="*/ 1 w 2"/>
                <a:gd name="T7" fmla="*/ 3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2316" y="392"/>
              <a:ext cx="1" cy="0"/>
            </a:xfrm>
            <a:custGeom>
              <a:avLst/>
              <a:gdLst>
                <a:gd name="T0" fmla="*/ 2 w 5"/>
                <a:gd name="T1" fmla="*/ 3 h 3"/>
                <a:gd name="T2" fmla="*/ 4 w 5"/>
                <a:gd name="T3" fmla="*/ 1 h 3"/>
                <a:gd name="T4" fmla="*/ 5 w 5"/>
                <a:gd name="T5" fmla="*/ 0 h 3"/>
                <a:gd name="T6" fmla="*/ 0 w 5"/>
                <a:gd name="T7" fmla="*/ 3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4" y="1"/>
                  </a:lnTo>
                  <a:lnTo>
                    <a:pt x="5" y="0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2501" y="445"/>
              <a:ext cx="0" cy="0"/>
            </a:xfrm>
            <a:custGeom>
              <a:avLst/>
              <a:gdLst>
                <a:gd name="T0" fmla="*/ 1 w 2"/>
                <a:gd name="T1" fmla="*/ 0 w 2"/>
                <a:gd name="T2" fmla="*/ 0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auto">
            <a:xfrm>
              <a:off x="2498" y="443"/>
              <a:ext cx="1" cy="1"/>
            </a:xfrm>
            <a:custGeom>
              <a:avLst/>
              <a:gdLst>
                <a:gd name="T0" fmla="*/ 0 w 7"/>
                <a:gd name="T1" fmla="*/ 5 h 5"/>
                <a:gd name="T2" fmla="*/ 5 w 7"/>
                <a:gd name="T3" fmla="*/ 1 h 5"/>
                <a:gd name="T4" fmla="*/ 7 w 7"/>
                <a:gd name="T5" fmla="*/ 0 h 5"/>
                <a:gd name="T6" fmla="*/ 3 w 7"/>
                <a:gd name="T7" fmla="*/ 2 h 5"/>
                <a:gd name="T8" fmla="*/ 0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5" y="1"/>
                  </a:lnTo>
                  <a:lnTo>
                    <a:pt x="7" y="0"/>
                  </a:lnTo>
                  <a:lnTo>
                    <a:pt x="3" y="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478" y="385"/>
              <a:ext cx="1" cy="0"/>
            </a:xfrm>
            <a:custGeom>
              <a:avLst/>
              <a:gdLst>
                <a:gd name="T0" fmla="*/ 3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5 w 5"/>
                <a:gd name="T7" fmla="*/ 1 h 1"/>
                <a:gd name="T8" fmla="*/ 3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5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2457" y="359"/>
              <a:ext cx="0" cy="0"/>
            </a:xfrm>
            <a:custGeom>
              <a:avLst/>
              <a:gdLst>
                <a:gd name="T0" fmla="*/ 0 w 4"/>
                <a:gd name="T1" fmla="*/ 0 w 4"/>
                <a:gd name="T2" fmla="*/ 0 w 4"/>
                <a:gd name="T3" fmla="*/ 2 w 4"/>
                <a:gd name="T4" fmla="*/ 4 w 4"/>
                <a:gd name="T5" fmla="*/ 3 w 4"/>
                <a:gd name="T6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2396" y="348"/>
              <a:ext cx="0" cy="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0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9"/>
            <p:cNvSpPr>
              <a:spLocks noEditPoints="1"/>
            </p:cNvSpPr>
            <p:nvPr/>
          </p:nvSpPr>
          <p:spPr bwMode="auto">
            <a:xfrm>
              <a:off x="2309" y="328"/>
              <a:ext cx="246" cy="148"/>
            </a:xfrm>
            <a:custGeom>
              <a:avLst/>
              <a:gdLst>
                <a:gd name="T0" fmla="*/ 1724 w 1724"/>
                <a:gd name="T1" fmla="*/ 874 h 1035"/>
                <a:gd name="T2" fmla="*/ 1711 w 1724"/>
                <a:gd name="T3" fmla="*/ 834 h 1035"/>
                <a:gd name="T4" fmla="*/ 1680 w 1724"/>
                <a:gd name="T5" fmla="*/ 807 h 1035"/>
                <a:gd name="T6" fmla="*/ 1627 w 1724"/>
                <a:gd name="T7" fmla="*/ 804 h 1035"/>
                <a:gd name="T8" fmla="*/ 1577 w 1724"/>
                <a:gd name="T9" fmla="*/ 850 h 1035"/>
                <a:gd name="T10" fmla="*/ 1516 w 1724"/>
                <a:gd name="T11" fmla="*/ 862 h 1035"/>
                <a:gd name="T12" fmla="*/ 1474 w 1724"/>
                <a:gd name="T13" fmla="*/ 850 h 1035"/>
                <a:gd name="T14" fmla="*/ 1440 w 1724"/>
                <a:gd name="T15" fmla="*/ 831 h 1035"/>
                <a:gd name="T16" fmla="*/ 1360 w 1724"/>
                <a:gd name="T17" fmla="*/ 821 h 1035"/>
                <a:gd name="T18" fmla="*/ 1323 w 1724"/>
                <a:gd name="T19" fmla="*/ 816 h 1035"/>
                <a:gd name="T20" fmla="*/ 1271 w 1724"/>
                <a:gd name="T21" fmla="*/ 798 h 1035"/>
                <a:gd name="T22" fmla="*/ 1239 w 1724"/>
                <a:gd name="T23" fmla="*/ 697 h 1035"/>
                <a:gd name="T24" fmla="*/ 1260 w 1724"/>
                <a:gd name="T25" fmla="*/ 633 h 1035"/>
                <a:gd name="T26" fmla="*/ 1274 w 1724"/>
                <a:gd name="T27" fmla="*/ 593 h 1035"/>
                <a:gd name="T28" fmla="*/ 1223 w 1724"/>
                <a:gd name="T29" fmla="*/ 531 h 1035"/>
                <a:gd name="T30" fmla="*/ 1258 w 1724"/>
                <a:gd name="T31" fmla="*/ 509 h 1035"/>
                <a:gd name="T32" fmla="*/ 1206 w 1724"/>
                <a:gd name="T33" fmla="*/ 453 h 1035"/>
                <a:gd name="T34" fmla="*/ 1173 w 1724"/>
                <a:gd name="T35" fmla="*/ 408 h 1035"/>
                <a:gd name="T36" fmla="*/ 1170 w 1724"/>
                <a:gd name="T37" fmla="*/ 372 h 1035"/>
                <a:gd name="T38" fmla="*/ 1118 w 1724"/>
                <a:gd name="T39" fmla="*/ 316 h 1035"/>
                <a:gd name="T40" fmla="*/ 1039 w 1724"/>
                <a:gd name="T41" fmla="*/ 274 h 1035"/>
                <a:gd name="T42" fmla="*/ 1018 w 1724"/>
                <a:gd name="T43" fmla="*/ 224 h 1035"/>
                <a:gd name="T44" fmla="*/ 891 w 1724"/>
                <a:gd name="T45" fmla="*/ 186 h 1035"/>
                <a:gd name="T46" fmla="*/ 859 w 1724"/>
                <a:gd name="T47" fmla="*/ 143 h 1035"/>
                <a:gd name="T48" fmla="*/ 727 w 1724"/>
                <a:gd name="T49" fmla="*/ 163 h 1035"/>
                <a:gd name="T50" fmla="*/ 663 w 1724"/>
                <a:gd name="T51" fmla="*/ 164 h 1035"/>
                <a:gd name="T52" fmla="*/ 609 w 1724"/>
                <a:gd name="T53" fmla="*/ 153 h 1035"/>
                <a:gd name="T54" fmla="*/ 516 w 1724"/>
                <a:gd name="T55" fmla="*/ 110 h 1035"/>
                <a:gd name="T56" fmla="*/ 468 w 1724"/>
                <a:gd name="T57" fmla="*/ 33 h 1035"/>
                <a:gd name="T58" fmla="*/ 14 w 1724"/>
                <a:gd name="T59" fmla="*/ 259 h 1035"/>
                <a:gd name="T60" fmla="*/ 32 w 1724"/>
                <a:gd name="T61" fmla="*/ 336 h 1035"/>
                <a:gd name="T62" fmla="*/ 41 w 1724"/>
                <a:gd name="T63" fmla="*/ 386 h 1035"/>
                <a:gd name="T64" fmla="*/ 72 w 1724"/>
                <a:gd name="T65" fmla="*/ 426 h 1035"/>
                <a:gd name="T66" fmla="*/ 56 w 1724"/>
                <a:gd name="T67" fmla="*/ 487 h 1035"/>
                <a:gd name="T68" fmla="*/ 96 w 1724"/>
                <a:gd name="T69" fmla="*/ 509 h 1035"/>
                <a:gd name="T70" fmla="*/ 89 w 1724"/>
                <a:gd name="T71" fmla="*/ 564 h 1035"/>
                <a:gd name="T72" fmla="*/ 80 w 1724"/>
                <a:gd name="T73" fmla="*/ 623 h 1035"/>
                <a:gd name="T74" fmla="*/ 85 w 1724"/>
                <a:gd name="T75" fmla="*/ 672 h 1035"/>
                <a:gd name="T76" fmla="*/ 91 w 1724"/>
                <a:gd name="T77" fmla="*/ 742 h 1035"/>
                <a:gd name="T78" fmla="*/ 104 w 1724"/>
                <a:gd name="T79" fmla="*/ 792 h 1035"/>
                <a:gd name="T80" fmla="*/ 117 w 1724"/>
                <a:gd name="T81" fmla="*/ 927 h 1035"/>
                <a:gd name="T82" fmla="*/ 25 w 1724"/>
                <a:gd name="T83" fmla="*/ 989 h 1035"/>
                <a:gd name="T84" fmla="*/ 178 w 1724"/>
                <a:gd name="T85" fmla="*/ 1004 h 1035"/>
                <a:gd name="T86" fmla="*/ 234 w 1724"/>
                <a:gd name="T87" fmla="*/ 959 h 1035"/>
                <a:gd name="T88" fmla="*/ 252 w 1724"/>
                <a:gd name="T89" fmla="*/ 880 h 1035"/>
                <a:gd name="T90" fmla="*/ 285 w 1724"/>
                <a:gd name="T91" fmla="*/ 809 h 1035"/>
                <a:gd name="T92" fmla="*/ 311 w 1724"/>
                <a:gd name="T93" fmla="*/ 780 h 1035"/>
                <a:gd name="T94" fmla="*/ 376 w 1724"/>
                <a:gd name="T95" fmla="*/ 803 h 1035"/>
                <a:gd name="T96" fmla="*/ 408 w 1724"/>
                <a:gd name="T97" fmla="*/ 818 h 1035"/>
                <a:gd name="T98" fmla="*/ 419 w 1724"/>
                <a:gd name="T99" fmla="*/ 889 h 1035"/>
                <a:gd name="T100" fmla="*/ 330 w 1724"/>
                <a:gd name="T101" fmla="*/ 976 h 1035"/>
                <a:gd name="T102" fmla="*/ 336 w 1724"/>
                <a:gd name="T103" fmla="*/ 1000 h 1035"/>
                <a:gd name="T104" fmla="*/ 505 w 1724"/>
                <a:gd name="T105" fmla="*/ 1026 h 1035"/>
                <a:gd name="T106" fmla="*/ 779 w 1724"/>
                <a:gd name="T107" fmla="*/ 976 h 1035"/>
                <a:gd name="T108" fmla="*/ 1145 w 1724"/>
                <a:gd name="T109" fmla="*/ 981 h 1035"/>
                <a:gd name="T110" fmla="*/ 1312 w 1724"/>
                <a:gd name="T111" fmla="*/ 991 h 1035"/>
                <a:gd name="T112" fmla="*/ 1376 w 1724"/>
                <a:gd name="T113" fmla="*/ 988 h 1035"/>
                <a:gd name="T114" fmla="*/ 1473 w 1724"/>
                <a:gd name="T115" fmla="*/ 1035 h 1035"/>
                <a:gd name="T116" fmla="*/ 1550 w 1724"/>
                <a:gd name="T117" fmla="*/ 1022 h 1035"/>
                <a:gd name="T118" fmla="*/ 1586 w 1724"/>
                <a:gd name="T119" fmla="*/ 1002 h 1035"/>
                <a:gd name="T120" fmla="*/ 1641 w 1724"/>
                <a:gd name="T121" fmla="*/ 997 h 1035"/>
                <a:gd name="T122" fmla="*/ 1670 w 1724"/>
                <a:gd name="T123" fmla="*/ 963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4" h="1035">
                  <a:moveTo>
                    <a:pt x="1247" y="775"/>
                  </a:moveTo>
                  <a:lnTo>
                    <a:pt x="1247" y="775"/>
                  </a:lnTo>
                  <a:lnTo>
                    <a:pt x="1246" y="775"/>
                  </a:lnTo>
                  <a:lnTo>
                    <a:pt x="1237" y="762"/>
                  </a:lnTo>
                  <a:lnTo>
                    <a:pt x="1234" y="756"/>
                  </a:lnTo>
                  <a:lnTo>
                    <a:pt x="1243" y="761"/>
                  </a:lnTo>
                  <a:lnTo>
                    <a:pt x="1263" y="775"/>
                  </a:lnTo>
                  <a:lnTo>
                    <a:pt x="1259" y="775"/>
                  </a:lnTo>
                  <a:lnTo>
                    <a:pt x="1250" y="775"/>
                  </a:lnTo>
                  <a:lnTo>
                    <a:pt x="1248" y="775"/>
                  </a:lnTo>
                  <a:lnTo>
                    <a:pt x="1247" y="775"/>
                  </a:lnTo>
                  <a:close/>
                  <a:moveTo>
                    <a:pt x="1709" y="936"/>
                  </a:moveTo>
                  <a:lnTo>
                    <a:pt x="1696" y="936"/>
                  </a:lnTo>
                  <a:lnTo>
                    <a:pt x="1683" y="939"/>
                  </a:lnTo>
                  <a:lnTo>
                    <a:pt x="1686" y="935"/>
                  </a:lnTo>
                  <a:lnTo>
                    <a:pt x="1688" y="932"/>
                  </a:lnTo>
                  <a:lnTo>
                    <a:pt x="1692" y="930"/>
                  </a:lnTo>
                  <a:lnTo>
                    <a:pt x="1695" y="928"/>
                  </a:lnTo>
                  <a:lnTo>
                    <a:pt x="1699" y="926"/>
                  </a:lnTo>
                  <a:lnTo>
                    <a:pt x="1703" y="924"/>
                  </a:lnTo>
                  <a:lnTo>
                    <a:pt x="1706" y="921"/>
                  </a:lnTo>
                  <a:lnTo>
                    <a:pt x="1709" y="918"/>
                  </a:lnTo>
                  <a:lnTo>
                    <a:pt x="1703" y="919"/>
                  </a:lnTo>
                  <a:lnTo>
                    <a:pt x="1697" y="922"/>
                  </a:lnTo>
                  <a:lnTo>
                    <a:pt x="1705" y="911"/>
                  </a:lnTo>
                  <a:lnTo>
                    <a:pt x="1713" y="898"/>
                  </a:lnTo>
                  <a:lnTo>
                    <a:pt x="1719" y="886"/>
                  </a:lnTo>
                  <a:lnTo>
                    <a:pt x="1724" y="874"/>
                  </a:lnTo>
                  <a:lnTo>
                    <a:pt x="1716" y="882"/>
                  </a:lnTo>
                  <a:lnTo>
                    <a:pt x="1705" y="897"/>
                  </a:lnTo>
                  <a:lnTo>
                    <a:pt x="1705" y="897"/>
                  </a:lnTo>
                  <a:lnTo>
                    <a:pt x="1704" y="897"/>
                  </a:lnTo>
                  <a:lnTo>
                    <a:pt x="1700" y="902"/>
                  </a:lnTo>
                  <a:lnTo>
                    <a:pt x="1702" y="899"/>
                  </a:lnTo>
                  <a:lnTo>
                    <a:pt x="1704" y="898"/>
                  </a:lnTo>
                  <a:lnTo>
                    <a:pt x="1705" y="897"/>
                  </a:lnTo>
                  <a:lnTo>
                    <a:pt x="1709" y="888"/>
                  </a:lnTo>
                  <a:lnTo>
                    <a:pt x="1715" y="872"/>
                  </a:lnTo>
                  <a:lnTo>
                    <a:pt x="1720" y="859"/>
                  </a:lnTo>
                  <a:lnTo>
                    <a:pt x="1722" y="852"/>
                  </a:lnTo>
                  <a:lnTo>
                    <a:pt x="1717" y="862"/>
                  </a:lnTo>
                  <a:lnTo>
                    <a:pt x="1708" y="874"/>
                  </a:lnTo>
                  <a:lnTo>
                    <a:pt x="1708" y="874"/>
                  </a:lnTo>
                  <a:lnTo>
                    <a:pt x="1705" y="879"/>
                  </a:lnTo>
                  <a:lnTo>
                    <a:pt x="1706" y="876"/>
                  </a:lnTo>
                  <a:lnTo>
                    <a:pt x="1707" y="876"/>
                  </a:lnTo>
                  <a:lnTo>
                    <a:pt x="1708" y="874"/>
                  </a:lnTo>
                  <a:lnTo>
                    <a:pt x="1711" y="867"/>
                  </a:lnTo>
                  <a:lnTo>
                    <a:pt x="1715" y="854"/>
                  </a:lnTo>
                  <a:lnTo>
                    <a:pt x="1718" y="841"/>
                  </a:lnTo>
                  <a:lnTo>
                    <a:pt x="1718" y="834"/>
                  </a:lnTo>
                  <a:lnTo>
                    <a:pt x="1711" y="846"/>
                  </a:lnTo>
                  <a:lnTo>
                    <a:pt x="1704" y="859"/>
                  </a:lnTo>
                  <a:lnTo>
                    <a:pt x="1706" y="851"/>
                  </a:lnTo>
                  <a:lnTo>
                    <a:pt x="1709" y="841"/>
                  </a:lnTo>
                  <a:lnTo>
                    <a:pt x="1711" y="834"/>
                  </a:lnTo>
                  <a:lnTo>
                    <a:pt x="1712" y="826"/>
                  </a:lnTo>
                  <a:lnTo>
                    <a:pt x="1712" y="818"/>
                  </a:lnTo>
                  <a:lnTo>
                    <a:pt x="1712" y="809"/>
                  </a:lnTo>
                  <a:lnTo>
                    <a:pt x="1709" y="819"/>
                  </a:lnTo>
                  <a:lnTo>
                    <a:pt x="1708" y="824"/>
                  </a:lnTo>
                  <a:lnTo>
                    <a:pt x="1706" y="831"/>
                  </a:lnTo>
                  <a:lnTo>
                    <a:pt x="1703" y="843"/>
                  </a:lnTo>
                  <a:lnTo>
                    <a:pt x="1702" y="833"/>
                  </a:lnTo>
                  <a:lnTo>
                    <a:pt x="1703" y="818"/>
                  </a:lnTo>
                  <a:lnTo>
                    <a:pt x="1704" y="806"/>
                  </a:lnTo>
                  <a:lnTo>
                    <a:pt x="1704" y="801"/>
                  </a:lnTo>
                  <a:lnTo>
                    <a:pt x="1702" y="811"/>
                  </a:lnTo>
                  <a:lnTo>
                    <a:pt x="1696" y="831"/>
                  </a:lnTo>
                  <a:lnTo>
                    <a:pt x="1697" y="825"/>
                  </a:lnTo>
                  <a:lnTo>
                    <a:pt x="1697" y="819"/>
                  </a:lnTo>
                  <a:lnTo>
                    <a:pt x="1696" y="812"/>
                  </a:lnTo>
                  <a:lnTo>
                    <a:pt x="1695" y="805"/>
                  </a:lnTo>
                  <a:lnTo>
                    <a:pt x="1693" y="793"/>
                  </a:lnTo>
                  <a:lnTo>
                    <a:pt x="1692" y="788"/>
                  </a:lnTo>
                  <a:lnTo>
                    <a:pt x="1692" y="791"/>
                  </a:lnTo>
                  <a:lnTo>
                    <a:pt x="1692" y="798"/>
                  </a:lnTo>
                  <a:lnTo>
                    <a:pt x="1692" y="806"/>
                  </a:lnTo>
                  <a:lnTo>
                    <a:pt x="1690" y="813"/>
                  </a:lnTo>
                  <a:lnTo>
                    <a:pt x="1689" y="804"/>
                  </a:lnTo>
                  <a:lnTo>
                    <a:pt x="1688" y="799"/>
                  </a:lnTo>
                  <a:lnTo>
                    <a:pt x="1679" y="779"/>
                  </a:lnTo>
                  <a:lnTo>
                    <a:pt x="1680" y="790"/>
                  </a:lnTo>
                  <a:lnTo>
                    <a:pt x="1680" y="807"/>
                  </a:lnTo>
                  <a:lnTo>
                    <a:pt x="1678" y="796"/>
                  </a:lnTo>
                  <a:lnTo>
                    <a:pt x="1673" y="783"/>
                  </a:lnTo>
                  <a:lnTo>
                    <a:pt x="1668" y="770"/>
                  </a:lnTo>
                  <a:lnTo>
                    <a:pt x="1666" y="766"/>
                  </a:lnTo>
                  <a:lnTo>
                    <a:pt x="1666" y="776"/>
                  </a:lnTo>
                  <a:lnTo>
                    <a:pt x="1664" y="788"/>
                  </a:lnTo>
                  <a:lnTo>
                    <a:pt x="1658" y="778"/>
                  </a:lnTo>
                  <a:lnTo>
                    <a:pt x="1650" y="765"/>
                  </a:lnTo>
                  <a:lnTo>
                    <a:pt x="1648" y="762"/>
                  </a:lnTo>
                  <a:lnTo>
                    <a:pt x="1647" y="763"/>
                  </a:lnTo>
                  <a:lnTo>
                    <a:pt x="1649" y="769"/>
                  </a:lnTo>
                  <a:lnTo>
                    <a:pt x="1656" y="783"/>
                  </a:lnTo>
                  <a:lnTo>
                    <a:pt x="1656" y="786"/>
                  </a:lnTo>
                  <a:lnTo>
                    <a:pt x="1657" y="792"/>
                  </a:lnTo>
                  <a:lnTo>
                    <a:pt x="1650" y="783"/>
                  </a:lnTo>
                  <a:lnTo>
                    <a:pt x="1642" y="776"/>
                  </a:lnTo>
                  <a:lnTo>
                    <a:pt x="1635" y="769"/>
                  </a:lnTo>
                  <a:lnTo>
                    <a:pt x="1628" y="765"/>
                  </a:lnTo>
                  <a:lnTo>
                    <a:pt x="1632" y="779"/>
                  </a:lnTo>
                  <a:lnTo>
                    <a:pt x="1634" y="791"/>
                  </a:lnTo>
                  <a:lnTo>
                    <a:pt x="1634" y="803"/>
                  </a:lnTo>
                  <a:lnTo>
                    <a:pt x="1633" y="812"/>
                  </a:lnTo>
                  <a:lnTo>
                    <a:pt x="1633" y="809"/>
                  </a:lnTo>
                  <a:lnTo>
                    <a:pt x="1632" y="805"/>
                  </a:lnTo>
                  <a:lnTo>
                    <a:pt x="1628" y="808"/>
                  </a:lnTo>
                  <a:lnTo>
                    <a:pt x="1627" y="808"/>
                  </a:lnTo>
                  <a:lnTo>
                    <a:pt x="1627" y="809"/>
                  </a:lnTo>
                  <a:lnTo>
                    <a:pt x="1627" y="804"/>
                  </a:lnTo>
                  <a:lnTo>
                    <a:pt x="1624" y="794"/>
                  </a:lnTo>
                  <a:lnTo>
                    <a:pt x="1621" y="787"/>
                  </a:lnTo>
                  <a:lnTo>
                    <a:pt x="1620" y="787"/>
                  </a:lnTo>
                  <a:lnTo>
                    <a:pt x="1619" y="792"/>
                  </a:lnTo>
                  <a:lnTo>
                    <a:pt x="1617" y="804"/>
                  </a:lnTo>
                  <a:lnTo>
                    <a:pt x="1615" y="816"/>
                  </a:lnTo>
                  <a:lnTo>
                    <a:pt x="1615" y="824"/>
                  </a:lnTo>
                  <a:lnTo>
                    <a:pt x="1615" y="817"/>
                  </a:lnTo>
                  <a:lnTo>
                    <a:pt x="1614" y="810"/>
                  </a:lnTo>
                  <a:lnTo>
                    <a:pt x="1613" y="802"/>
                  </a:lnTo>
                  <a:lnTo>
                    <a:pt x="1612" y="795"/>
                  </a:lnTo>
                  <a:lnTo>
                    <a:pt x="1611" y="806"/>
                  </a:lnTo>
                  <a:lnTo>
                    <a:pt x="1609" y="816"/>
                  </a:lnTo>
                  <a:lnTo>
                    <a:pt x="1607" y="825"/>
                  </a:lnTo>
                  <a:lnTo>
                    <a:pt x="1605" y="836"/>
                  </a:lnTo>
                  <a:lnTo>
                    <a:pt x="1605" y="826"/>
                  </a:lnTo>
                  <a:lnTo>
                    <a:pt x="1605" y="817"/>
                  </a:lnTo>
                  <a:lnTo>
                    <a:pt x="1601" y="825"/>
                  </a:lnTo>
                  <a:lnTo>
                    <a:pt x="1598" y="835"/>
                  </a:lnTo>
                  <a:lnTo>
                    <a:pt x="1595" y="844"/>
                  </a:lnTo>
                  <a:lnTo>
                    <a:pt x="1591" y="853"/>
                  </a:lnTo>
                  <a:lnTo>
                    <a:pt x="1595" y="842"/>
                  </a:lnTo>
                  <a:lnTo>
                    <a:pt x="1596" y="832"/>
                  </a:lnTo>
                  <a:lnTo>
                    <a:pt x="1588" y="845"/>
                  </a:lnTo>
                  <a:lnTo>
                    <a:pt x="1580" y="859"/>
                  </a:lnTo>
                  <a:lnTo>
                    <a:pt x="1583" y="847"/>
                  </a:lnTo>
                  <a:lnTo>
                    <a:pt x="1586" y="837"/>
                  </a:lnTo>
                  <a:lnTo>
                    <a:pt x="1577" y="850"/>
                  </a:lnTo>
                  <a:lnTo>
                    <a:pt x="1567" y="863"/>
                  </a:lnTo>
                  <a:lnTo>
                    <a:pt x="1571" y="854"/>
                  </a:lnTo>
                  <a:lnTo>
                    <a:pt x="1574" y="846"/>
                  </a:lnTo>
                  <a:lnTo>
                    <a:pt x="1565" y="857"/>
                  </a:lnTo>
                  <a:lnTo>
                    <a:pt x="1556" y="867"/>
                  </a:lnTo>
                  <a:lnTo>
                    <a:pt x="1555" y="867"/>
                  </a:lnTo>
                  <a:lnTo>
                    <a:pt x="1555" y="867"/>
                  </a:lnTo>
                  <a:lnTo>
                    <a:pt x="1558" y="860"/>
                  </a:lnTo>
                  <a:lnTo>
                    <a:pt x="1561" y="852"/>
                  </a:lnTo>
                  <a:lnTo>
                    <a:pt x="1554" y="861"/>
                  </a:lnTo>
                  <a:lnTo>
                    <a:pt x="1546" y="868"/>
                  </a:lnTo>
                  <a:lnTo>
                    <a:pt x="1542" y="868"/>
                  </a:lnTo>
                  <a:lnTo>
                    <a:pt x="1545" y="863"/>
                  </a:lnTo>
                  <a:lnTo>
                    <a:pt x="1547" y="859"/>
                  </a:lnTo>
                  <a:lnTo>
                    <a:pt x="1542" y="864"/>
                  </a:lnTo>
                  <a:lnTo>
                    <a:pt x="1536" y="868"/>
                  </a:lnTo>
                  <a:lnTo>
                    <a:pt x="1531" y="867"/>
                  </a:lnTo>
                  <a:lnTo>
                    <a:pt x="1527" y="867"/>
                  </a:lnTo>
                  <a:lnTo>
                    <a:pt x="1535" y="864"/>
                  </a:lnTo>
                  <a:lnTo>
                    <a:pt x="1539" y="863"/>
                  </a:lnTo>
                  <a:lnTo>
                    <a:pt x="1532" y="865"/>
                  </a:lnTo>
                  <a:lnTo>
                    <a:pt x="1522" y="867"/>
                  </a:lnTo>
                  <a:lnTo>
                    <a:pt x="1516" y="866"/>
                  </a:lnTo>
                  <a:lnTo>
                    <a:pt x="1510" y="865"/>
                  </a:lnTo>
                  <a:lnTo>
                    <a:pt x="1520" y="863"/>
                  </a:lnTo>
                  <a:lnTo>
                    <a:pt x="1525" y="862"/>
                  </a:lnTo>
                  <a:lnTo>
                    <a:pt x="1522" y="862"/>
                  </a:lnTo>
                  <a:lnTo>
                    <a:pt x="1516" y="862"/>
                  </a:lnTo>
                  <a:lnTo>
                    <a:pt x="1513" y="862"/>
                  </a:lnTo>
                  <a:lnTo>
                    <a:pt x="1511" y="862"/>
                  </a:lnTo>
                  <a:lnTo>
                    <a:pt x="1510" y="861"/>
                  </a:lnTo>
                  <a:lnTo>
                    <a:pt x="1510" y="860"/>
                  </a:lnTo>
                  <a:lnTo>
                    <a:pt x="1524" y="853"/>
                  </a:lnTo>
                  <a:lnTo>
                    <a:pt x="1535" y="849"/>
                  </a:lnTo>
                  <a:lnTo>
                    <a:pt x="1520" y="852"/>
                  </a:lnTo>
                  <a:lnTo>
                    <a:pt x="1505" y="857"/>
                  </a:lnTo>
                  <a:lnTo>
                    <a:pt x="1517" y="849"/>
                  </a:lnTo>
                  <a:lnTo>
                    <a:pt x="1493" y="857"/>
                  </a:lnTo>
                  <a:lnTo>
                    <a:pt x="1491" y="856"/>
                  </a:lnTo>
                  <a:lnTo>
                    <a:pt x="1486" y="856"/>
                  </a:lnTo>
                  <a:lnTo>
                    <a:pt x="1482" y="858"/>
                  </a:lnTo>
                  <a:lnTo>
                    <a:pt x="1477" y="859"/>
                  </a:lnTo>
                  <a:lnTo>
                    <a:pt x="1476" y="859"/>
                  </a:lnTo>
                  <a:lnTo>
                    <a:pt x="1474" y="859"/>
                  </a:lnTo>
                  <a:lnTo>
                    <a:pt x="1483" y="853"/>
                  </a:lnTo>
                  <a:lnTo>
                    <a:pt x="1494" y="848"/>
                  </a:lnTo>
                  <a:lnTo>
                    <a:pt x="1504" y="843"/>
                  </a:lnTo>
                  <a:lnTo>
                    <a:pt x="1509" y="841"/>
                  </a:lnTo>
                  <a:lnTo>
                    <a:pt x="1503" y="842"/>
                  </a:lnTo>
                  <a:lnTo>
                    <a:pt x="1494" y="845"/>
                  </a:lnTo>
                  <a:lnTo>
                    <a:pt x="1484" y="849"/>
                  </a:lnTo>
                  <a:lnTo>
                    <a:pt x="1476" y="851"/>
                  </a:lnTo>
                  <a:lnTo>
                    <a:pt x="1474" y="852"/>
                  </a:lnTo>
                  <a:lnTo>
                    <a:pt x="1473" y="852"/>
                  </a:lnTo>
                  <a:lnTo>
                    <a:pt x="1473" y="851"/>
                  </a:lnTo>
                  <a:lnTo>
                    <a:pt x="1474" y="850"/>
                  </a:lnTo>
                  <a:lnTo>
                    <a:pt x="1477" y="848"/>
                  </a:lnTo>
                  <a:lnTo>
                    <a:pt x="1480" y="845"/>
                  </a:lnTo>
                  <a:lnTo>
                    <a:pt x="1493" y="834"/>
                  </a:lnTo>
                  <a:lnTo>
                    <a:pt x="1504" y="824"/>
                  </a:lnTo>
                  <a:lnTo>
                    <a:pt x="1491" y="833"/>
                  </a:lnTo>
                  <a:lnTo>
                    <a:pt x="1481" y="841"/>
                  </a:lnTo>
                  <a:lnTo>
                    <a:pt x="1478" y="842"/>
                  </a:lnTo>
                  <a:lnTo>
                    <a:pt x="1473" y="843"/>
                  </a:lnTo>
                  <a:lnTo>
                    <a:pt x="1470" y="843"/>
                  </a:lnTo>
                  <a:lnTo>
                    <a:pt x="1469" y="843"/>
                  </a:lnTo>
                  <a:lnTo>
                    <a:pt x="1468" y="843"/>
                  </a:lnTo>
                  <a:lnTo>
                    <a:pt x="1469" y="841"/>
                  </a:lnTo>
                  <a:lnTo>
                    <a:pt x="1481" y="835"/>
                  </a:lnTo>
                  <a:lnTo>
                    <a:pt x="1485" y="833"/>
                  </a:lnTo>
                  <a:lnTo>
                    <a:pt x="1470" y="837"/>
                  </a:lnTo>
                  <a:lnTo>
                    <a:pt x="1461" y="839"/>
                  </a:lnTo>
                  <a:lnTo>
                    <a:pt x="1471" y="832"/>
                  </a:lnTo>
                  <a:lnTo>
                    <a:pt x="1481" y="827"/>
                  </a:lnTo>
                  <a:lnTo>
                    <a:pt x="1477" y="829"/>
                  </a:lnTo>
                  <a:lnTo>
                    <a:pt x="1467" y="832"/>
                  </a:lnTo>
                  <a:lnTo>
                    <a:pt x="1450" y="840"/>
                  </a:lnTo>
                  <a:lnTo>
                    <a:pt x="1441" y="847"/>
                  </a:lnTo>
                  <a:lnTo>
                    <a:pt x="1455" y="830"/>
                  </a:lnTo>
                  <a:lnTo>
                    <a:pt x="1439" y="837"/>
                  </a:lnTo>
                  <a:lnTo>
                    <a:pt x="1427" y="843"/>
                  </a:lnTo>
                  <a:lnTo>
                    <a:pt x="1448" y="825"/>
                  </a:lnTo>
                  <a:lnTo>
                    <a:pt x="1446" y="827"/>
                  </a:lnTo>
                  <a:lnTo>
                    <a:pt x="1440" y="831"/>
                  </a:lnTo>
                  <a:lnTo>
                    <a:pt x="1429" y="833"/>
                  </a:lnTo>
                  <a:lnTo>
                    <a:pt x="1420" y="833"/>
                  </a:lnTo>
                  <a:lnTo>
                    <a:pt x="1427" y="826"/>
                  </a:lnTo>
                  <a:lnTo>
                    <a:pt x="1418" y="830"/>
                  </a:lnTo>
                  <a:lnTo>
                    <a:pt x="1411" y="834"/>
                  </a:lnTo>
                  <a:lnTo>
                    <a:pt x="1412" y="827"/>
                  </a:lnTo>
                  <a:lnTo>
                    <a:pt x="1415" y="823"/>
                  </a:lnTo>
                  <a:lnTo>
                    <a:pt x="1415" y="822"/>
                  </a:lnTo>
                  <a:lnTo>
                    <a:pt x="1411" y="823"/>
                  </a:lnTo>
                  <a:lnTo>
                    <a:pt x="1398" y="829"/>
                  </a:lnTo>
                  <a:lnTo>
                    <a:pt x="1389" y="831"/>
                  </a:lnTo>
                  <a:lnTo>
                    <a:pt x="1396" y="824"/>
                  </a:lnTo>
                  <a:lnTo>
                    <a:pt x="1401" y="821"/>
                  </a:lnTo>
                  <a:lnTo>
                    <a:pt x="1384" y="825"/>
                  </a:lnTo>
                  <a:lnTo>
                    <a:pt x="1374" y="829"/>
                  </a:lnTo>
                  <a:lnTo>
                    <a:pt x="1382" y="822"/>
                  </a:lnTo>
                  <a:lnTo>
                    <a:pt x="1387" y="820"/>
                  </a:lnTo>
                  <a:lnTo>
                    <a:pt x="1372" y="825"/>
                  </a:lnTo>
                  <a:lnTo>
                    <a:pt x="1359" y="831"/>
                  </a:lnTo>
                  <a:lnTo>
                    <a:pt x="1357" y="831"/>
                  </a:lnTo>
                  <a:lnTo>
                    <a:pt x="1355" y="831"/>
                  </a:lnTo>
                  <a:lnTo>
                    <a:pt x="1355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54" y="831"/>
                  </a:lnTo>
                  <a:lnTo>
                    <a:pt x="1362" y="822"/>
                  </a:lnTo>
                  <a:lnTo>
                    <a:pt x="1370" y="816"/>
                  </a:lnTo>
                  <a:lnTo>
                    <a:pt x="1360" y="821"/>
                  </a:lnTo>
                  <a:lnTo>
                    <a:pt x="1351" y="824"/>
                  </a:lnTo>
                  <a:lnTo>
                    <a:pt x="1345" y="825"/>
                  </a:lnTo>
                  <a:lnTo>
                    <a:pt x="1343" y="825"/>
                  </a:lnTo>
                  <a:lnTo>
                    <a:pt x="1347" y="821"/>
                  </a:lnTo>
                  <a:lnTo>
                    <a:pt x="1352" y="818"/>
                  </a:lnTo>
                  <a:lnTo>
                    <a:pt x="1344" y="822"/>
                  </a:lnTo>
                  <a:lnTo>
                    <a:pt x="1337" y="824"/>
                  </a:lnTo>
                  <a:lnTo>
                    <a:pt x="1339" y="821"/>
                  </a:lnTo>
                  <a:lnTo>
                    <a:pt x="1343" y="818"/>
                  </a:lnTo>
                  <a:lnTo>
                    <a:pt x="1340" y="820"/>
                  </a:lnTo>
                  <a:lnTo>
                    <a:pt x="1334" y="821"/>
                  </a:lnTo>
                  <a:lnTo>
                    <a:pt x="1340" y="817"/>
                  </a:lnTo>
                  <a:lnTo>
                    <a:pt x="1333" y="821"/>
                  </a:lnTo>
                  <a:lnTo>
                    <a:pt x="1326" y="823"/>
                  </a:lnTo>
                  <a:lnTo>
                    <a:pt x="1323" y="822"/>
                  </a:lnTo>
                  <a:lnTo>
                    <a:pt x="1320" y="822"/>
                  </a:lnTo>
                  <a:lnTo>
                    <a:pt x="1320" y="820"/>
                  </a:lnTo>
                  <a:lnTo>
                    <a:pt x="1320" y="819"/>
                  </a:lnTo>
                  <a:lnTo>
                    <a:pt x="1321" y="818"/>
                  </a:lnTo>
                  <a:lnTo>
                    <a:pt x="1322" y="817"/>
                  </a:lnTo>
                  <a:lnTo>
                    <a:pt x="1332" y="816"/>
                  </a:lnTo>
                  <a:lnTo>
                    <a:pt x="1337" y="816"/>
                  </a:lnTo>
                  <a:lnTo>
                    <a:pt x="1331" y="816"/>
                  </a:lnTo>
                  <a:lnTo>
                    <a:pt x="1323" y="816"/>
                  </a:lnTo>
                  <a:lnTo>
                    <a:pt x="1324" y="815"/>
                  </a:lnTo>
                  <a:lnTo>
                    <a:pt x="1324" y="815"/>
                  </a:lnTo>
                  <a:lnTo>
                    <a:pt x="1323" y="815"/>
                  </a:lnTo>
                  <a:lnTo>
                    <a:pt x="1323" y="816"/>
                  </a:lnTo>
                  <a:lnTo>
                    <a:pt x="1314" y="815"/>
                  </a:lnTo>
                  <a:lnTo>
                    <a:pt x="1304" y="814"/>
                  </a:lnTo>
                  <a:lnTo>
                    <a:pt x="1305" y="814"/>
                  </a:lnTo>
                  <a:lnTo>
                    <a:pt x="1305" y="813"/>
                  </a:lnTo>
                  <a:lnTo>
                    <a:pt x="1305" y="813"/>
                  </a:lnTo>
                  <a:lnTo>
                    <a:pt x="1304" y="814"/>
                  </a:lnTo>
                  <a:lnTo>
                    <a:pt x="1296" y="813"/>
                  </a:lnTo>
                  <a:lnTo>
                    <a:pt x="1294" y="812"/>
                  </a:lnTo>
                  <a:lnTo>
                    <a:pt x="1309" y="812"/>
                  </a:lnTo>
                  <a:lnTo>
                    <a:pt x="1319" y="812"/>
                  </a:lnTo>
                  <a:lnTo>
                    <a:pt x="1316" y="812"/>
                  </a:lnTo>
                  <a:lnTo>
                    <a:pt x="1309" y="810"/>
                  </a:lnTo>
                  <a:lnTo>
                    <a:pt x="1304" y="810"/>
                  </a:lnTo>
                  <a:lnTo>
                    <a:pt x="1301" y="809"/>
                  </a:lnTo>
                  <a:lnTo>
                    <a:pt x="1301" y="808"/>
                  </a:lnTo>
                  <a:lnTo>
                    <a:pt x="1300" y="808"/>
                  </a:lnTo>
                  <a:lnTo>
                    <a:pt x="1300" y="808"/>
                  </a:lnTo>
                  <a:lnTo>
                    <a:pt x="1301" y="807"/>
                  </a:lnTo>
                  <a:lnTo>
                    <a:pt x="1319" y="806"/>
                  </a:lnTo>
                  <a:lnTo>
                    <a:pt x="1331" y="805"/>
                  </a:lnTo>
                  <a:lnTo>
                    <a:pt x="1324" y="805"/>
                  </a:lnTo>
                  <a:lnTo>
                    <a:pt x="1313" y="804"/>
                  </a:lnTo>
                  <a:lnTo>
                    <a:pt x="1301" y="804"/>
                  </a:lnTo>
                  <a:lnTo>
                    <a:pt x="1296" y="804"/>
                  </a:lnTo>
                  <a:lnTo>
                    <a:pt x="1309" y="801"/>
                  </a:lnTo>
                  <a:lnTo>
                    <a:pt x="1282" y="801"/>
                  </a:lnTo>
                  <a:lnTo>
                    <a:pt x="1279" y="799"/>
                  </a:lnTo>
                  <a:lnTo>
                    <a:pt x="1271" y="798"/>
                  </a:lnTo>
                  <a:lnTo>
                    <a:pt x="1261" y="798"/>
                  </a:lnTo>
                  <a:lnTo>
                    <a:pt x="1258" y="798"/>
                  </a:lnTo>
                  <a:lnTo>
                    <a:pt x="1266" y="796"/>
                  </a:lnTo>
                  <a:lnTo>
                    <a:pt x="1280" y="794"/>
                  </a:lnTo>
                  <a:lnTo>
                    <a:pt x="1293" y="792"/>
                  </a:lnTo>
                  <a:lnTo>
                    <a:pt x="1299" y="792"/>
                  </a:lnTo>
                  <a:lnTo>
                    <a:pt x="1291" y="792"/>
                  </a:lnTo>
                  <a:lnTo>
                    <a:pt x="1275" y="792"/>
                  </a:lnTo>
                  <a:lnTo>
                    <a:pt x="1272" y="783"/>
                  </a:lnTo>
                  <a:lnTo>
                    <a:pt x="1265" y="765"/>
                  </a:lnTo>
                  <a:lnTo>
                    <a:pt x="1260" y="755"/>
                  </a:lnTo>
                  <a:lnTo>
                    <a:pt x="1255" y="746"/>
                  </a:lnTo>
                  <a:lnTo>
                    <a:pt x="1248" y="736"/>
                  </a:lnTo>
                  <a:lnTo>
                    <a:pt x="1242" y="729"/>
                  </a:lnTo>
                  <a:lnTo>
                    <a:pt x="1246" y="731"/>
                  </a:lnTo>
                  <a:lnTo>
                    <a:pt x="1255" y="737"/>
                  </a:lnTo>
                  <a:lnTo>
                    <a:pt x="1259" y="741"/>
                  </a:lnTo>
                  <a:lnTo>
                    <a:pt x="1264" y="744"/>
                  </a:lnTo>
                  <a:lnTo>
                    <a:pt x="1267" y="749"/>
                  </a:lnTo>
                  <a:lnTo>
                    <a:pt x="1269" y="753"/>
                  </a:lnTo>
                  <a:lnTo>
                    <a:pt x="1265" y="742"/>
                  </a:lnTo>
                  <a:lnTo>
                    <a:pt x="1258" y="725"/>
                  </a:lnTo>
                  <a:lnTo>
                    <a:pt x="1253" y="716"/>
                  </a:lnTo>
                  <a:lnTo>
                    <a:pt x="1248" y="708"/>
                  </a:lnTo>
                  <a:lnTo>
                    <a:pt x="1244" y="702"/>
                  </a:lnTo>
                  <a:lnTo>
                    <a:pt x="1240" y="699"/>
                  </a:lnTo>
                  <a:lnTo>
                    <a:pt x="1238" y="697"/>
                  </a:lnTo>
                  <a:lnTo>
                    <a:pt x="1239" y="697"/>
                  </a:lnTo>
                  <a:lnTo>
                    <a:pt x="1242" y="698"/>
                  </a:lnTo>
                  <a:lnTo>
                    <a:pt x="1247" y="700"/>
                  </a:lnTo>
                  <a:lnTo>
                    <a:pt x="1259" y="704"/>
                  </a:lnTo>
                  <a:lnTo>
                    <a:pt x="1264" y="706"/>
                  </a:lnTo>
                  <a:lnTo>
                    <a:pt x="1264" y="702"/>
                  </a:lnTo>
                  <a:lnTo>
                    <a:pt x="1261" y="693"/>
                  </a:lnTo>
                  <a:lnTo>
                    <a:pt x="1260" y="687"/>
                  </a:lnTo>
                  <a:lnTo>
                    <a:pt x="1257" y="681"/>
                  </a:lnTo>
                  <a:lnTo>
                    <a:pt x="1254" y="675"/>
                  </a:lnTo>
                  <a:lnTo>
                    <a:pt x="1251" y="669"/>
                  </a:lnTo>
                  <a:lnTo>
                    <a:pt x="1238" y="653"/>
                  </a:lnTo>
                  <a:lnTo>
                    <a:pt x="1233" y="649"/>
                  </a:lnTo>
                  <a:lnTo>
                    <a:pt x="1269" y="682"/>
                  </a:lnTo>
                  <a:lnTo>
                    <a:pt x="1267" y="677"/>
                  </a:lnTo>
                  <a:lnTo>
                    <a:pt x="1263" y="666"/>
                  </a:lnTo>
                  <a:lnTo>
                    <a:pt x="1260" y="659"/>
                  </a:lnTo>
                  <a:lnTo>
                    <a:pt x="1257" y="652"/>
                  </a:lnTo>
                  <a:lnTo>
                    <a:pt x="1253" y="647"/>
                  </a:lnTo>
                  <a:lnTo>
                    <a:pt x="1247" y="642"/>
                  </a:lnTo>
                  <a:lnTo>
                    <a:pt x="1245" y="640"/>
                  </a:lnTo>
                  <a:lnTo>
                    <a:pt x="1243" y="637"/>
                  </a:lnTo>
                  <a:lnTo>
                    <a:pt x="1242" y="634"/>
                  </a:lnTo>
                  <a:lnTo>
                    <a:pt x="1242" y="633"/>
                  </a:lnTo>
                  <a:lnTo>
                    <a:pt x="1244" y="631"/>
                  </a:lnTo>
                  <a:lnTo>
                    <a:pt x="1245" y="631"/>
                  </a:lnTo>
                  <a:lnTo>
                    <a:pt x="1248" y="630"/>
                  </a:lnTo>
                  <a:lnTo>
                    <a:pt x="1253" y="630"/>
                  </a:lnTo>
                  <a:lnTo>
                    <a:pt x="1260" y="633"/>
                  </a:lnTo>
                  <a:lnTo>
                    <a:pt x="1268" y="638"/>
                  </a:lnTo>
                  <a:lnTo>
                    <a:pt x="1276" y="644"/>
                  </a:lnTo>
                  <a:lnTo>
                    <a:pt x="1283" y="650"/>
                  </a:lnTo>
                  <a:lnTo>
                    <a:pt x="1283" y="648"/>
                  </a:lnTo>
                  <a:lnTo>
                    <a:pt x="1275" y="636"/>
                  </a:lnTo>
                  <a:lnTo>
                    <a:pt x="1269" y="627"/>
                  </a:lnTo>
                  <a:lnTo>
                    <a:pt x="1262" y="620"/>
                  </a:lnTo>
                  <a:lnTo>
                    <a:pt x="1255" y="613"/>
                  </a:lnTo>
                  <a:lnTo>
                    <a:pt x="1246" y="608"/>
                  </a:lnTo>
                  <a:lnTo>
                    <a:pt x="1253" y="611"/>
                  </a:lnTo>
                  <a:lnTo>
                    <a:pt x="1267" y="617"/>
                  </a:lnTo>
                  <a:lnTo>
                    <a:pt x="1275" y="622"/>
                  </a:lnTo>
                  <a:lnTo>
                    <a:pt x="1284" y="627"/>
                  </a:lnTo>
                  <a:lnTo>
                    <a:pt x="1291" y="632"/>
                  </a:lnTo>
                  <a:lnTo>
                    <a:pt x="1297" y="639"/>
                  </a:lnTo>
                  <a:lnTo>
                    <a:pt x="1297" y="639"/>
                  </a:lnTo>
                  <a:lnTo>
                    <a:pt x="1283" y="621"/>
                  </a:lnTo>
                  <a:lnTo>
                    <a:pt x="1271" y="610"/>
                  </a:lnTo>
                  <a:lnTo>
                    <a:pt x="1260" y="598"/>
                  </a:lnTo>
                  <a:lnTo>
                    <a:pt x="1248" y="589"/>
                  </a:lnTo>
                  <a:lnTo>
                    <a:pt x="1239" y="582"/>
                  </a:lnTo>
                  <a:lnTo>
                    <a:pt x="1233" y="578"/>
                  </a:lnTo>
                  <a:lnTo>
                    <a:pt x="1234" y="578"/>
                  </a:lnTo>
                  <a:lnTo>
                    <a:pt x="1239" y="581"/>
                  </a:lnTo>
                  <a:lnTo>
                    <a:pt x="1247" y="584"/>
                  </a:lnTo>
                  <a:lnTo>
                    <a:pt x="1265" y="591"/>
                  </a:lnTo>
                  <a:lnTo>
                    <a:pt x="1276" y="595"/>
                  </a:lnTo>
                  <a:lnTo>
                    <a:pt x="1274" y="593"/>
                  </a:lnTo>
                  <a:lnTo>
                    <a:pt x="1265" y="588"/>
                  </a:lnTo>
                  <a:lnTo>
                    <a:pt x="1255" y="581"/>
                  </a:lnTo>
                  <a:lnTo>
                    <a:pt x="1246" y="574"/>
                  </a:lnTo>
                  <a:lnTo>
                    <a:pt x="1245" y="571"/>
                  </a:lnTo>
                  <a:lnTo>
                    <a:pt x="1245" y="569"/>
                  </a:lnTo>
                  <a:lnTo>
                    <a:pt x="1245" y="567"/>
                  </a:lnTo>
                  <a:lnTo>
                    <a:pt x="1247" y="566"/>
                  </a:lnTo>
                  <a:lnTo>
                    <a:pt x="1251" y="565"/>
                  </a:lnTo>
                  <a:lnTo>
                    <a:pt x="1254" y="564"/>
                  </a:lnTo>
                  <a:lnTo>
                    <a:pt x="1257" y="564"/>
                  </a:lnTo>
                  <a:lnTo>
                    <a:pt x="1260" y="564"/>
                  </a:lnTo>
                  <a:lnTo>
                    <a:pt x="1262" y="564"/>
                  </a:lnTo>
                  <a:lnTo>
                    <a:pt x="1266" y="565"/>
                  </a:lnTo>
                  <a:lnTo>
                    <a:pt x="1271" y="567"/>
                  </a:lnTo>
                  <a:lnTo>
                    <a:pt x="1279" y="573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1" y="574"/>
                  </a:lnTo>
                  <a:lnTo>
                    <a:pt x="1280" y="572"/>
                  </a:lnTo>
                  <a:lnTo>
                    <a:pt x="1276" y="568"/>
                  </a:lnTo>
                  <a:lnTo>
                    <a:pt x="1271" y="562"/>
                  </a:lnTo>
                  <a:lnTo>
                    <a:pt x="1264" y="556"/>
                  </a:lnTo>
                  <a:lnTo>
                    <a:pt x="1256" y="548"/>
                  </a:lnTo>
                  <a:lnTo>
                    <a:pt x="1246" y="542"/>
                  </a:lnTo>
                  <a:lnTo>
                    <a:pt x="1236" y="538"/>
                  </a:lnTo>
                  <a:lnTo>
                    <a:pt x="1228" y="535"/>
                  </a:lnTo>
                  <a:lnTo>
                    <a:pt x="1224" y="532"/>
                  </a:lnTo>
                  <a:lnTo>
                    <a:pt x="1223" y="531"/>
                  </a:lnTo>
                  <a:lnTo>
                    <a:pt x="1222" y="530"/>
                  </a:lnTo>
                  <a:lnTo>
                    <a:pt x="1223" y="528"/>
                  </a:lnTo>
                  <a:lnTo>
                    <a:pt x="1223" y="527"/>
                  </a:lnTo>
                  <a:lnTo>
                    <a:pt x="1227" y="526"/>
                  </a:lnTo>
                  <a:lnTo>
                    <a:pt x="1231" y="524"/>
                  </a:lnTo>
                  <a:lnTo>
                    <a:pt x="1237" y="524"/>
                  </a:lnTo>
                  <a:lnTo>
                    <a:pt x="1244" y="527"/>
                  </a:lnTo>
                  <a:lnTo>
                    <a:pt x="1248" y="529"/>
                  </a:lnTo>
                  <a:lnTo>
                    <a:pt x="1251" y="528"/>
                  </a:lnTo>
                  <a:lnTo>
                    <a:pt x="1250" y="527"/>
                  </a:lnTo>
                  <a:lnTo>
                    <a:pt x="1246" y="523"/>
                  </a:lnTo>
                  <a:lnTo>
                    <a:pt x="1241" y="520"/>
                  </a:lnTo>
                  <a:lnTo>
                    <a:pt x="1235" y="517"/>
                  </a:lnTo>
                  <a:lnTo>
                    <a:pt x="1230" y="515"/>
                  </a:lnTo>
                  <a:lnTo>
                    <a:pt x="1225" y="514"/>
                  </a:lnTo>
                  <a:lnTo>
                    <a:pt x="1223" y="513"/>
                  </a:lnTo>
                  <a:lnTo>
                    <a:pt x="1221" y="513"/>
                  </a:lnTo>
                  <a:lnTo>
                    <a:pt x="1221" y="512"/>
                  </a:lnTo>
                  <a:lnTo>
                    <a:pt x="1222" y="511"/>
                  </a:lnTo>
                  <a:lnTo>
                    <a:pt x="1225" y="510"/>
                  </a:lnTo>
                  <a:lnTo>
                    <a:pt x="1229" y="509"/>
                  </a:lnTo>
                  <a:lnTo>
                    <a:pt x="1236" y="509"/>
                  </a:lnTo>
                  <a:lnTo>
                    <a:pt x="1243" y="509"/>
                  </a:lnTo>
                  <a:lnTo>
                    <a:pt x="1250" y="510"/>
                  </a:lnTo>
                  <a:lnTo>
                    <a:pt x="1257" y="511"/>
                  </a:lnTo>
                  <a:lnTo>
                    <a:pt x="1261" y="513"/>
                  </a:lnTo>
                  <a:lnTo>
                    <a:pt x="1261" y="512"/>
                  </a:lnTo>
                  <a:lnTo>
                    <a:pt x="1258" y="509"/>
                  </a:lnTo>
                  <a:lnTo>
                    <a:pt x="1252" y="505"/>
                  </a:lnTo>
                  <a:lnTo>
                    <a:pt x="1243" y="500"/>
                  </a:lnTo>
                  <a:lnTo>
                    <a:pt x="1233" y="494"/>
                  </a:lnTo>
                  <a:lnTo>
                    <a:pt x="1222" y="488"/>
                  </a:lnTo>
                  <a:lnTo>
                    <a:pt x="1209" y="484"/>
                  </a:lnTo>
                  <a:lnTo>
                    <a:pt x="1198" y="479"/>
                  </a:lnTo>
                  <a:lnTo>
                    <a:pt x="1190" y="475"/>
                  </a:lnTo>
                  <a:lnTo>
                    <a:pt x="1186" y="472"/>
                  </a:lnTo>
                  <a:lnTo>
                    <a:pt x="1185" y="468"/>
                  </a:lnTo>
                  <a:lnTo>
                    <a:pt x="1187" y="466"/>
                  </a:lnTo>
                  <a:lnTo>
                    <a:pt x="1191" y="466"/>
                  </a:lnTo>
                  <a:lnTo>
                    <a:pt x="1198" y="466"/>
                  </a:lnTo>
                  <a:lnTo>
                    <a:pt x="1205" y="467"/>
                  </a:lnTo>
                  <a:lnTo>
                    <a:pt x="1221" y="472"/>
                  </a:lnTo>
                  <a:lnTo>
                    <a:pt x="1231" y="474"/>
                  </a:lnTo>
                  <a:lnTo>
                    <a:pt x="1238" y="475"/>
                  </a:lnTo>
                  <a:lnTo>
                    <a:pt x="1240" y="476"/>
                  </a:lnTo>
                  <a:lnTo>
                    <a:pt x="1236" y="473"/>
                  </a:lnTo>
                  <a:lnTo>
                    <a:pt x="1226" y="466"/>
                  </a:lnTo>
                  <a:lnTo>
                    <a:pt x="1218" y="463"/>
                  </a:lnTo>
                  <a:lnTo>
                    <a:pt x="1210" y="459"/>
                  </a:lnTo>
                  <a:lnTo>
                    <a:pt x="1201" y="456"/>
                  </a:lnTo>
                  <a:lnTo>
                    <a:pt x="1190" y="454"/>
                  </a:lnTo>
                  <a:lnTo>
                    <a:pt x="1183" y="453"/>
                  </a:lnTo>
                  <a:lnTo>
                    <a:pt x="1182" y="452"/>
                  </a:lnTo>
                  <a:lnTo>
                    <a:pt x="1185" y="452"/>
                  </a:lnTo>
                  <a:lnTo>
                    <a:pt x="1191" y="452"/>
                  </a:lnTo>
                  <a:lnTo>
                    <a:pt x="1206" y="453"/>
                  </a:lnTo>
                  <a:lnTo>
                    <a:pt x="1215" y="454"/>
                  </a:lnTo>
                  <a:lnTo>
                    <a:pt x="1210" y="452"/>
                  </a:lnTo>
                  <a:lnTo>
                    <a:pt x="1198" y="448"/>
                  </a:lnTo>
                  <a:lnTo>
                    <a:pt x="1191" y="446"/>
                  </a:lnTo>
                  <a:lnTo>
                    <a:pt x="1187" y="443"/>
                  </a:lnTo>
                  <a:lnTo>
                    <a:pt x="1185" y="443"/>
                  </a:lnTo>
                  <a:lnTo>
                    <a:pt x="1184" y="441"/>
                  </a:lnTo>
                  <a:lnTo>
                    <a:pt x="1185" y="440"/>
                  </a:lnTo>
                  <a:lnTo>
                    <a:pt x="1186" y="440"/>
                  </a:lnTo>
                  <a:lnTo>
                    <a:pt x="1202" y="443"/>
                  </a:lnTo>
                  <a:lnTo>
                    <a:pt x="1210" y="445"/>
                  </a:lnTo>
                  <a:lnTo>
                    <a:pt x="1200" y="438"/>
                  </a:lnTo>
                  <a:lnTo>
                    <a:pt x="1181" y="431"/>
                  </a:lnTo>
                  <a:lnTo>
                    <a:pt x="1179" y="430"/>
                  </a:lnTo>
                  <a:lnTo>
                    <a:pt x="1179" y="429"/>
                  </a:lnTo>
                  <a:lnTo>
                    <a:pt x="1180" y="428"/>
                  </a:lnTo>
                  <a:lnTo>
                    <a:pt x="1183" y="427"/>
                  </a:lnTo>
                  <a:lnTo>
                    <a:pt x="1190" y="426"/>
                  </a:lnTo>
                  <a:lnTo>
                    <a:pt x="1197" y="426"/>
                  </a:lnTo>
                  <a:lnTo>
                    <a:pt x="1199" y="426"/>
                  </a:lnTo>
                  <a:lnTo>
                    <a:pt x="1199" y="425"/>
                  </a:lnTo>
                  <a:lnTo>
                    <a:pt x="1197" y="424"/>
                  </a:lnTo>
                  <a:lnTo>
                    <a:pt x="1195" y="422"/>
                  </a:lnTo>
                  <a:lnTo>
                    <a:pt x="1186" y="417"/>
                  </a:lnTo>
                  <a:lnTo>
                    <a:pt x="1178" y="413"/>
                  </a:lnTo>
                  <a:lnTo>
                    <a:pt x="1174" y="412"/>
                  </a:lnTo>
                  <a:lnTo>
                    <a:pt x="1173" y="410"/>
                  </a:lnTo>
                  <a:lnTo>
                    <a:pt x="1173" y="408"/>
                  </a:lnTo>
                  <a:lnTo>
                    <a:pt x="1175" y="405"/>
                  </a:lnTo>
                  <a:lnTo>
                    <a:pt x="1177" y="403"/>
                  </a:lnTo>
                  <a:lnTo>
                    <a:pt x="1180" y="402"/>
                  </a:lnTo>
                  <a:lnTo>
                    <a:pt x="1184" y="401"/>
                  </a:lnTo>
                  <a:lnTo>
                    <a:pt x="1188" y="401"/>
                  </a:lnTo>
                  <a:lnTo>
                    <a:pt x="1173" y="397"/>
                  </a:lnTo>
                  <a:lnTo>
                    <a:pt x="1152" y="390"/>
                  </a:lnTo>
                  <a:lnTo>
                    <a:pt x="1130" y="383"/>
                  </a:lnTo>
                  <a:lnTo>
                    <a:pt x="1116" y="379"/>
                  </a:lnTo>
                  <a:lnTo>
                    <a:pt x="1111" y="377"/>
                  </a:lnTo>
                  <a:lnTo>
                    <a:pt x="1108" y="375"/>
                  </a:lnTo>
                  <a:lnTo>
                    <a:pt x="1107" y="373"/>
                  </a:lnTo>
                  <a:lnTo>
                    <a:pt x="1107" y="372"/>
                  </a:lnTo>
                  <a:lnTo>
                    <a:pt x="1108" y="371"/>
                  </a:lnTo>
                  <a:lnTo>
                    <a:pt x="1111" y="371"/>
                  </a:lnTo>
                  <a:lnTo>
                    <a:pt x="1113" y="371"/>
                  </a:lnTo>
                  <a:lnTo>
                    <a:pt x="1116" y="371"/>
                  </a:lnTo>
                  <a:lnTo>
                    <a:pt x="1127" y="374"/>
                  </a:lnTo>
                  <a:lnTo>
                    <a:pt x="1132" y="375"/>
                  </a:lnTo>
                  <a:lnTo>
                    <a:pt x="1156" y="384"/>
                  </a:lnTo>
                  <a:lnTo>
                    <a:pt x="1127" y="368"/>
                  </a:lnTo>
                  <a:lnTo>
                    <a:pt x="1131" y="368"/>
                  </a:lnTo>
                  <a:lnTo>
                    <a:pt x="1144" y="367"/>
                  </a:lnTo>
                  <a:lnTo>
                    <a:pt x="1150" y="368"/>
                  </a:lnTo>
                  <a:lnTo>
                    <a:pt x="1157" y="368"/>
                  </a:lnTo>
                  <a:lnTo>
                    <a:pt x="1162" y="369"/>
                  </a:lnTo>
                  <a:lnTo>
                    <a:pt x="1168" y="371"/>
                  </a:lnTo>
                  <a:lnTo>
                    <a:pt x="1170" y="372"/>
                  </a:lnTo>
                  <a:lnTo>
                    <a:pt x="1161" y="368"/>
                  </a:lnTo>
                  <a:lnTo>
                    <a:pt x="1154" y="366"/>
                  </a:lnTo>
                  <a:lnTo>
                    <a:pt x="1145" y="364"/>
                  </a:lnTo>
                  <a:lnTo>
                    <a:pt x="1135" y="361"/>
                  </a:lnTo>
                  <a:lnTo>
                    <a:pt x="1123" y="360"/>
                  </a:lnTo>
                  <a:lnTo>
                    <a:pt x="1114" y="358"/>
                  </a:lnTo>
                  <a:lnTo>
                    <a:pt x="1111" y="356"/>
                  </a:lnTo>
                  <a:lnTo>
                    <a:pt x="1112" y="355"/>
                  </a:lnTo>
                  <a:lnTo>
                    <a:pt x="1115" y="353"/>
                  </a:lnTo>
                  <a:lnTo>
                    <a:pt x="1126" y="350"/>
                  </a:lnTo>
                  <a:lnTo>
                    <a:pt x="1133" y="349"/>
                  </a:lnTo>
                  <a:lnTo>
                    <a:pt x="1129" y="347"/>
                  </a:lnTo>
                  <a:lnTo>
                    <a:pt x="1112" y="345"/>
                  </a:lnTo>
                  <a:lnTo>
                    <a:pt x="1107" y="344"/>
                  </a:lnTo>
                  <a:lnTo>
                    <a:pt x="1104" y="342"/>
                  </a:lnTo>
                  <a:lnTo>
                    <a:pt x="1104" y="341"/>
                  </a:lnTo>
                  <a:lnTo>
                    <a:pt x="1107" y="339"/>
                  </a:lnTo>
                  <a:lnTo>
                    <a:pt x="1111" y="337"/>
                  </a:lnTo>
                  <a:lnTo>
                    <a:pt x="1115" y="335"/>
                  </a:lnTo>
                  <a:lnTo>
                    <a:pt x="1121" y="334"/>
                  </a:lnTo>
                  <a:lnTo>
                    <a:pt x="1127" y="334"/>
                  </a:lnTo>
                  <a:lnTo>
                    <a:pt x="1145" y="335"/>
                  </a:lnTo>
                  <a:lnTo>
                    <a:pt x="1151" y="335"/>
                  </a:lnTo>
                  <a:lnTo>
                    <a:pt x="1148" y="331"/>
                  </a:lnTo>
                  <a:lnTo>
                    <a:pt x="1140" y="325"/>
                  </a:lnTo>
                  <a:lnTo>
                    <a:pt x="1133" y="321"/>
                  </a:lnTo>
                  <a:lnTo>
                    <a:pt x="1126" y="318"/>
                  </a:lnTo>
                  <a:lnTo>
                    <a:pt x="1118" y="316"/>
                  </a:lnTo>
                  <a:lnTo>
                    <a:pt x="1109" y="315"/>
                  </a:lnTo>
                  <a:lnTo>
                    <a:pt x="1099" y="314"/>
                  </a:lnTo>
                  <a:lnTo>
                    <a:pt x="1091" y="313"/>
                  </a:lnTo>
                  <a:lnTo>
                    <a:pt x="1084" y="311"/>
                  </a:lnTo>
                  <a:lnTo>
                    <a:pt x="1079" y="309"/>
                  </a:lnTo>
                  <a:lnTo>
                    <a:pt x="1075" y="307"/>
                  </a:lnTo>
                  <a:lnTo>
                    <a:pt x="1074" y="305"/>
                  </a:lnTo>
                  <a:lnTo>
                    <a:pt x="1077" y="302"/>
                  </a:lnTo>
                  <a:lnTo>
                    <a:pt x="1083" y="301"/>
                  </a:lnTo>
                  <a:lnTo>
                    <a:pt x="1087" y="300"/>
                  </a:lnTo>
                  <a:lnTo>
                    <a:pt x="1086" y="300"/>
                  </a:lnTo>
                  <a:lnTo>
                    <a:pt x="1081" y="300"/>
                  </a:lnTo>
                  <a:lnTo>
                    <a:pt x="1073" y="299"/>
                  </a:lnTo>
                  <a:lnTo>
                    <a:pt x="1058" y="299"/>
                  </a:lnTo>
                  <a:lnTo>
                    <a:pt x="1050" y="299"/>
                  </a:lnTo>
                  <a:lnTo>
                    <a:pt x="1071" y="291"/>
                  </a:lnTo>
                  <a:lnTo>
                    <a:pt x="1035" y="291"/>
                  </a:lnTo>
                  <a:lnTo>
                    <a:pt x="1039" y="289"/>
                  </a:lnTo>
                  <a:lnTo>
                    <a:pt x="1051" y="284"/>
                  </a:lnTo>
                  <a:lnTo>
                    <a:pt x="1063" y="278"/>
                  </a:lnTo>
                  <a:lnTo>
                    <a:pt x="1075" y="274"/>
                  </a:lnTo>
                  <a:lnTo>
                    <a:pt x="1077" y="273"/>
                  </a:lnTo>
                  <a:lnTo>
                    <a:pt x="1078" y="273"/>
                  </a:lnTo>
                  <a:lnTo>
                    <a:pt x="1077" y="273"/>
                  </a:lnTo>
                  <a:lnTo>
                    <a:pt x="1074" y="273"/>
                  </a:lnTo>
                  <a:lnTo>
                    <a:pt x="1067" y="273"/>
                  </a:lnTo>
                  <a:lnTo>
                    <a:pt x="1058" y="273"/>
                  </a:lnTo>
                  <a:lnTo>
                    <a:pt x="1039" y="274"/>
                  </a:lnTo>
                  <a:lnTo>
                    <a:pt x="1029" y="274"/>
                  </a:lnTo>
                  <a:lnTo>
                    <a:pt x="1032" y="272"/>
                  </a:lnTo>
                  <a:lnTo>
                    <a:pt x="1042" y="267"/>
                  </a:lnTo>
                  <a:lnTo>
                    <a:pt x="1057" y="261"/>
                  </a:lnTo>
                  <a:lnTo>
                    <a:pt x="1072" y="257"/>
                  </a:lnTo>
                  <a:lnTo>
                    <a:pt x="1056" y="257"/>
                  </a:lnTo>
                  <a:lnTo>
                    <a:pt x="1035" y="258"/>
                  </a:lnTo>
                  <a:lnTo>
                    <a:pt x="1017" y="260"/>
                  </a:lnTo>
                  <a:lnTo>
                    <a:pt x="1010" y="261"/>
                  </a:lnTo>
                  <a:lnTo>
                    <a:pt x="1012" y="259"/>
                  </a:lnTo>
                  <a:lnTo>
                    <a:pt x="1020" y="254"/>
                  </a:lnTo>
                  <a:lnTo>
                    <a:pt x="1026" y="250"/>
                  </a:lnTo>
                  <a:lnTo>
                    <a:pt x="1035" y="246"/>
                  </a:lnTo>
                  <a:lnTo>
                    <a:pt x="1045" y="243"/>
                  </a:lnTo>
                  <a:lnTo>
                    <a:pt x="1059" y="241"/>
                  </a:lnTo>
                  <a:lnTo>
                    <a:pt x="1047" y="239"/>
                  </a:lnTo>
                  <a:lnTo>
                    <a:pt x="1036" y="238"/>
                  </a:lnTo>
                  <a:lnTo>
                    <a:pt x="1026" y="239"/>
                  </a:lnTo>
                  <a:lnTo>
                    <a:pt x="1016" y="240"/>
                  </a:lnTo>
                  <a:lnTo>
                    <a:pt x="1002" y="243"/>
                  </a:lnTo>
                  <a:lnTo>
                    <a:pt x="997" y="245"/>
                  </a:lnTo>
                  <a:lnTo>
                    <a:pt x="1000" y="242"/>
                  </a:lnTo>
                  <a:lnTo>
                    <a:pt x="1008" y="234"/>
                  </a:lnTo>
                  <a:lnTo>
                    <a:pt x="1013" y="230"/>
                  </a:lnTo>
                  <a:lnTo>
                    <a:pt x="1020" y="227"/>
                  </a:lnTo>
                  <a:lnTo>
                    <a:pt x="1027" y="224"/>
                  </a:lnTo>
                  <a:lnTo>
                    <a:pt x="1035" y="222"/>
                  </a:lnTo>
                  <a:lnTo>
                    <a:pt x="1018" y="224"/>
                  </a:lnTo>
                  <a:lnTo>
                    <a:pt x="996" y="226"/>
                  </a:lnTo>
                  <a:lnTo>
                    <a:pt x="977" y="228"/>
                  </a:lnTo>
                  <a:lnTo>
                    <a:pt x="969" y="228"/>
                  </a:lnTo>
                  <a:lnTo>
                    <a:pt x="1020" y="204"/>
                  </a:lnTo>
                  <a:lnTo>
                    <a:pt x="962" y="218"/>
                  </a:lnTo>
                  <a:lnTo>
                    <a:pt x="967" y="214"/>
                  </a:lnTo>
                  <a:lnTo>
                    <a:pt x="980" y="204"/>
                  </a:lnTo>
                  <a:lnTo>
                    <a:pt x="988" y="198"/>
                  </a:lnTo>
                  <a:lnTo>
                    <a:pt x="998" y="191"/>
                  </a:lnTo>
                  <a:lnTo>
                    <a:pt x="1006" y="187"/>
                  </a:lnTo>
                  <a:lnTo>
                    <a:pt x="1013" y="184"/>
                  </a:lnTo>
                  <a:lnTo>
                    <a:pt x="1004" y="185"/>
                  </a:lnTo>
                  <a:lnTo>
                    <a:pt x="992" y="188"/>
                  </a:lnTo>
                  <a:lnTo>
                    <a:pt x="979" y="191"/>
                  </a:lnTo>
                  <a:lnTo>
                    <a:pt x="967" y="196"/>
                  </a:lnTo>
                  <a:lnTo>
                    <a:pt x="946" y="204"/>
                  </a:lnTo>
                  <a:lnTo>
                    <a:pt x="938" y="207"/>
                  </a:lnTo>
                  <a:lnTo>
                    <a:pt x="972" y="185"/>
                  </a:lnTo>
                  <a:lnTo>
                    <a:pt x="966" y="184"/>
                  </a:lnTo>
                  <a:lnTo>
                    <a:pt x="950" y="185"/>
                  </a:lnTo>
                  <a:lnTo>
                    <a:pt x="941" y="185"/>
                  </a:lnTo>
                  <a:lnTo>
                    <a:pt x="931" y="186"/>
                  </a:lnTo>
                  <a:lnTo>
                    <a:pt x="921" y="188"/>
                  </a:lnTo>
                  <a:lnTo>
                    <a:pt x="913" y="191"/>
                  </a:lnTo>
                  <a:lnTo>
                    <a:pt x="946" y="167"/>
                  </a:lnTo>
                  <a:lnTo>
                    <a:pt x="936" y="170"/>
                  </a:lnTo>
                  <a:lnTo>
                    <a:pt x="915" y="178"/>
                  </a:lnTo>
                  <a:lnTo>
                    <a:pt x="891" y="186"/>
                  </a:lnTo>
                  <a:lnTo>
                    <a:pt x="878" y="191"/>
                  </a:lnTo>
                  <a:lnTo>
                    <a:pt x="877" y="191"/>
                  </a:lnTo>
                  <a:lnTo>
                    <a:pt x="876" y="190"/>
                  </a:lnTo>
                  <a:lnTo>
                    <a:pt x="876" y="188"/>
                  </a:lnTo>
                  <a:lnTo>
                    <a:pt x="878" y="185"/>
                  </a:lnTo>
                  <a:lnTo>
                    <a:pt x="882" y="179"/>
                  </a:lnTo>
                  <a:lnTo>
                    <a:pt x="887" y="174"/>
                  </a:lnTo>
                  <a:lnTo>
                    <a:pt x="898" y="163"/>
                  </a:lnTo>
                  <a:lnTo>
                    <a:pt x="906" y="157"/>
                  </a:lnTo>
                  <a:lnTo>
                    <a:pt x="897" y="162"/>
                  </a:lnTo>
                  <a:lnTo>
                    <a:pt x="880" y="174"/>
                  </a:lnTo>
                  <a:lnTo>
                    <a:pt x="860" y="185"/>
                  </a:lnTo>
                  <a:lnTo>
                    <a:pt x="848" y="190"/>
                  </a:lnTo>
                  <a:lnTo>
                    <a:pt x="845" y="190"/>
                  </a:lnTo>
                  <a:lnTo>
                    <a:pt x="845" y="188"/>
                  </a:lnTo>
                  <a:lnTo>
                    <a:pt x="847" y="186"/>
                  </a:lnTo>
                  <a:lnTo>
                    <a:pt x="848" y="183"/>
                  </a:lnTo>
                  <a:lnTo>
                    <a:pt x="852" y="178"/>
                  </a:lnTo>
                  <a:lnTo>
                    <a:pt x="854" y="176"/>
                  </a:lnTo>
                  <a:lnTo>
                    <a:pt x="872" y="151"/>
                  </a:lnTo>
                  <a:lnTo>
                    <a:pt x="836" y="177"/>
                  </a:lnTo>
                  <a:lnTo>
                    <a:pt x="837" y="175"/>
                  </a:lnTo>
                  <a:lnTo>
                    <a:pt x="839" y="168"/>
                  </a:lnTo>
                  <a:lnTo>
                    <a:pt x="841" y="162"/>
                  </a:lnTo>
                  <a:lnTo>
                    <a:pt x="843" y="158"/>
                  </a:lnTo>
                  <a:lnTo>
                    <a:pt x="848" y="154"/>
                  </a:lnTo>
                  <a:lnTo>
                    <a:pt x="851" y="151"/>
                  </a:lnTo>
                  <a:lnTo>
                    <a:pt x="859" y="143"/>
                  </a:lnTo>
                  <a:lnTo>
                    <a:pt x="867" y="134"/>
                  </a:lnTo>
                  <a:lnTo>
                    <a:pt x="872" y="127"/>
                  </a:lnTo>
                  <a:lnTo>
                    <a:pt x="874" y="124"/>
                  </a:lnTo>
                  <a:lnTo>
                    <a:pt x="868" y="128"/>
                  </a:lnTo>
                  <a:lnTo>
                    <a:pt x="855" y="136"/>
                  </a:lnTo>
                  <a:lnTo>
                    <a:pt x="839" y="147"/>
                  </a:lnTo>
                  <a:lnTo>
                    <a:pt x="824" y="153"/>
                  </a:lnTo>
                  <a:lnTo>
                    <a:pt x="819" y="154"/>
                  </a:lnTo>
                  <a:lnTo>
                    <a:pt x="813" y="153"/>
                  </a:lnTo>
                  <a:lnTo>
                    <a:pt x="809" y="150"/>
                  </a:lnTo>
                  <a:lnTo>
                    <a:pt x="807" y="146"/>
                  </a:lnTo>
                  <a:lnTo>
                    <a:pt x="807" y="141"/>
                  </a:lnTo>
                  <a:lnTo>
                    <a:pt x="808" y="134"/>
                  </a:lnTo>
                  <a:lnTo>
                    <a:pt x="812" y="127"/>
                  </a:lnTo>
                  <a:lnTo>
                    <a:pt x="819" y="121"/>
                  </a:lnTo>
                  <a:lnTo>
                    <a:pt x="822" y="118"/>
                  </a:lnTo>
                  <a:lnTo>
                    <a:pt x="822" y="118"/>
                  </a:lnTo>
                  <a:lnTo>
                    <a:pt x="821" y="118"/>
                  </a:lnTo>
                  <a:lnTo>
                    <a:pt x="816" y="120"/>
                  </a:lnTo>
                  <a:lnTo>
                    <a:pt x="806" y="127"/>
                  </a:lnTo>
                  <a:lnTo>
                    <a:pt x="792" y="137"/>
                  </a:lnTo>
                  <a:lnTo>
                    <a:pt x="763" y="158"/>
                  </a:lnTo>
                  <a:lnTo>
                    <a:pt x="749" y="169"/>
                  </a:lnTo>
                  <a:lnTo>
                    <a:pt x="743" y="169"/>
                  </a:lnTo>
                  <a:lnTo>
                    <a:pt x="733" y="169"/>
                  </a:lnTo>
                  <a:lnTo>
                    <a:pt x="730" y="168"/>
                  </a:lnTo>
                  <a:lnTo>
                    <a:pt x="728" y="165"/>
                  </a:lnTo>
                  <a:lnTo>
                    <a:pt x="727" y="163"/>
                  </a:lnTo>
                  <a:lnTo>
                    <a:pt x="727" y="161"/>
                  </a:lnTo>
                  <a:lnTo>
                    <a:pt x="729" y="158"/>
                  </a:lnTo>
                  <a:lnTo>
                    <a:pt x="732" y="154"/>
                  </a:lnTo>
                  <a:lnTo>
                    <a:pt x="736" y="150"/>
                  </a:lnTo>
                  <a:lnTo>
                    <a:pt x="741" y="145"/>
                  </a:lnTo>
                  <a:lnTo>
                    <a:pt x="764" y="123"/>
                  </a:lnTo>
                  <a:lnTo>
                    <a:pt x="783" y="105"/>
                  </a:lnTo>
                  <a:lnTo>
                    <a:pt x="796" y="94"/>
                  </a:lnTo>
                  <a:lnTo>
                    <a:pt x="800" y="89"/>
                  </a:lnTo>
                  <a:lnTo>
                    <a:pt x="706" y="168"/>
                  </a:lnTo>
                  <a:lnTo>
                    <a:pt x="715" y="156"/>
                  </a:lnTo>
                  <a:lnTo>
                    <a:pt x="736" y="130"/>
                  </a:lnTo>
                  <a:lnTo>
                    <a:pt x="757" y="104"/>
                  </a:lnTo>
                  <a:lnTo>
                    <a:pt x="768" y="91"/>
                  </a:lnTo>
                  <a:lnTo>
                    <a:pt x="758" y="102"/>
                  </a:lnTo>
                  <a:lnTo>
                    <a:pt x="734" y="128"/>
                  </a:lnTo>
                  <a:lnTo>
                    <a:pt x="710" y="155"/>
                  </a:lnTo>
                  <a:lnTo>
                    <a:pt x="698" y="168"/>
                  </a:lnTo>
                  <a:lnTo>
                    <a:pt x="735" y="97"/>
                  </a:lnTo>
                  <a:lnTo>
                    <a:pt x="728" y="106"/>
                  </a:lnTo>
                  <a:lnTo>
                    <a:pt x="714" y="127"/>
                  </a:lnTo>
                  <a:lnTo>
                    <a:pt x="705" y="138"/>
                  </a:lnTo>
                  <a:lnTo>
                    <a:pt x="694" y="150"/>
                  </a:lnTo>
                  <a:lnTo>
                    <a:pt x="685" y="158"/>
                  </a:lnTo>
                  <a:lnTo>
                    <a:pt x="677" y="163"/>
                  </a:lnTo>
                  <a:lnTo>
                    <a:pt x="670" y="165"/>
                  </a:lnTo>
                  <a:lnTo>
                    <a:pt x="666" y="165"/>
                  </a:lnTo>
                  <a:lnTo>
                    <a:pt x="663" y="164"/>
                  </a:lnTo>
                  <a:lnTo>
                    <a:pt x="661" y="162"/>
                  </a:lnTo>
                  <a:lnTo>
                    <a:pt x="660" y="156"/>
                  </a:lnTo>
                  <a:lnTo>
                    <a:pt x="660" y="153"/>
                  </a:lnTo>
                  <a:lnTo>
                    <a:pt x="680" y="115"/>
                  </a:lnTo>
                  <a:lnTo>
                    <a:pt x="676" y="122"/>
                  </a:lnTo>
                  <a:lnTo>
                    <a:pt x="666" y="138"/>
                  </a:lnTo>
                  <a:lnTo>
                    <a:pt x="660" y="148"/>
                  </a:lnTo>
                  <a:lnTo>
                    <a:pt x="654" y="156"/>
                  </a:lnTo>
                  <a:lnTo>
                    <a:pt x="648" y="162"/>
                  </a:lnTo>
                  <a:lnTo>
                    <a:pt x="641" y="167"/>
                  </a:lnTo>
                  <a:lnTo>
                    <a:pt x="639" y="168"/>
                  </a:lnTo>
                  <a:lnTo>
                    <a:pt x="637" y="168"/>
                  </a:lnTo>
                  <a:lnTo>
                    <a:pt x="635" y="168"/>
                  </a:lnTo>
                  <a:lnTo>
                    <a:pt x="633" y="167"/>
                  </a:lnTo>
                  <a:lnTo>
                    <a:pt x="629" y="163"/>
                  </a:lnTo>
                  <a:lnTo>
                    <a:pt x="627" y="158"/>
                  </a:lnTo>
                  <a:lnTo>
                    <a:pt x="626" y="151"/>
                  </a:lnTo>
                  <a:lnTo>
                    <a:pt x="627" y="144"/>
                  </a:lnTo>
                  <a:lnTo>
                    <a:pt x="630" y="134"/>
                  </a:lnTo>
                  <a:lnTo>
                    <a:pt x="634" y="125"/>
                  </a:lnTo>
                  <a:lnTo>
                    <a:pt x="647" y="102"/>
                  </a:lnTo>
                  <a:lnTo>
                    <a:pt x="647" y="98"/>
                  </a:lnTo>
                  <a:lnTo>
                    <a:pt x="611" y="170"/>
                  </a:lnTo>
                  <a:lnTo>
                    <a:pt x="611" y="168"/>
                  </a:lnTo>
                  <a:lnTo>
                    <a:pt x="610" y="161"/>
                  </a:lnTo>
                  <a:lnTo>
                    <a:pt x="611" y="154"/>
                  </a:lnTo>
                  <a:lnTo>
                    <a:pt x="612" y="147"/>
                  </a:lnTo>
                  <a:lnTo>
                    <a:pt x="609" y="153"/>
                  </a:lnTo>
                  <a:lnTo>
                    <a:pt x="603" y="161"/>
                  </a:lnTo>
                  <a:lnTo>
                    <a:pt x="599" y="165"/>
                  </a:lnTo>
                  <a:lnTo>
                    <a:pt x="595" y="168"/>
                  </a:lnTo>
                  <a:lnTo>
                    <a:pt x="590" y="170"/>
                  </a:lnTo>
                  <a:lnTo>
                    <a:pt x="584" y="171"/>
                  </a:lnTo>
                  <a:lnTo>
                    <a:pt x="571" y="169"/>
                  </a:lnTo>
                  <a:lnTo>
                    <a:pt x="559" y="164"/>
                  </a:lnTo>
                  <a:lnTo>
                    <a:pt x="550" y="160"/>
                  </a:lnTo>
                  <a:lnTo>
                    <a:pt x="547" y="159"/>
                  </a:lnTo>
                  <a:lnTo>
                    <a:pt x="519" y="128"/>
                  </a:lnTo>
                  <a:lnTo>
                    <a:pt x="521" y="127"/>
                  </a:lnTo>
                  <a:lnTo>
                    <a:pt x="525" y="125"/>
                  </a:lnTo>
                  <a:lnTo>
                    <a:pt x="528" y="122"/>
                  </a:lnTo>
                  <a:lnTo>
                    <a:pt x="529" y="120"/>
                  </a:lnTo>
                  <a:lnTo>
                    <a:pt x="527" y="119"/>
                  </a:lnTo>
                  <a:lnTo>
                    <a:pt x="523" y="120"/>
                  </a:lnTo>
                  <a:lnTo>
                    <a:pt x="521" y="120"/>
                  </a:lnTo>
                  <a:lnTo>
                    <a:pt x="519" y="120"/>
                  </a:lnTo>
                  <a:lnTo>
                    <a:pt x="516" y="119"/>
                  </a:lnTo>
                  <a:lnTo>
                    <a:pt x="514" y="117"/>
                  </a:lnTo>
                  <a:lnTo>
                    <a:pt x="513" y="115"/>
                  </a:lnTo>
                  <a:lnTo>
                    <a:pt x="513" y="114"/>
                  </a:lnTo>
                  <a:lnTo>
                    <a:pt x="513" y="113"/>
                  </a:lnTo>
                  <a:lnTo>
                    <a:pt x="514" y="113"/>
                  </a:lnTo>
                  <a:lnTo>
                    <a:pt x="518" y="112"/>
                  </a:lnTo>
                  <a:lnTo>
                    <a:pt x="522" y="112"/>
                  </a:lnTo>
                  <a:lnTo>
                    <a:pt x="519" y="112"/>
                  </a:lnTo>
                  <a:lnTo>
                    <a:pt x="516" y="110"/>
                  </a:lnTo>
                  <a:lnTo>
                    <a:pt x="513" y="108"/>
                  </a:lnTo>
                  <a:lnTo>
                    <a:pt x="510" y="105"/>
                  </a:lnTo>
                  <a:lnTo>
                    <a:pt x="509" y="103"/>
                  </a:lnTo>
                  <a:lnTo>
                    <a:pt x="510" y="101"/>
                  </a:lnTo>
                  <a:lnTo>
                    <a:pt x="512" y="101"/>
                  </a:lnTo>
                  <a:lnTo>
                    <a:pt x="514" y="101"/>
                  </a:lnTo>
                  <a:lnTo>
                    <a:pt x="520" y="101"/>
                  </a:lnTo>
                  <a:lnTo>
                    <a:pt x="522" y="102"/>
                  </a:lnTo>
                  <a:lnTo>
                    <a:pt x="517" y="99"/>
                  </a:lnTo>
                  <a:lnTo>
                    <a:pt x="504" y="91"/>
                  </a:lnTo>
                  <a:lnTo>
                    <a:pt x="502" y="89"/>
                  </a:lnTo>
                  <a:lnTo>
                    <a:pt x="502" y="86"/>
                  </a:lnTo>
                  <a:lnTo>
                    <a:pt x="503" y="85"/>
                  </a:lnTo>
                  <a:lnTo>
                    <a:pt x="505" y="83"/>
                  </a:lnTo>
                  <a:lnTo>
                    <a:pt x="509" y="81"/>
                  </a:lnTo>
                  <a:lnTo>
                    <a:pt x="512" y="81"/>
                  </a:lnTo>
                  <a:lnTo>
                    <a:pt x="506" y="78"/>
                  </a:lnTo>
                  <a:lnTo>
                    <a:pt x="497" y="73"/>
                  </a:lnTo>
                  <a:lnTo>
                    <a:pt x="493" y="65"/>
                  </a:lnTo>
                  <a:lnTo>
                    <a:pt x="492" y="59"/>
                  </a:lnTo>
                  <a:lnTo>
                    <a:pt x="486" y="55"/>
                  </a:lnTo>
                  <a:lnTo>
                    <a:pt x="480" y="51"/>
                  </a:lnTo>
                  <a:lnTo>
                    <a:pt x="474" y="47"/>
                  </a:lnTo>
                  <a:lnTo>
                    <a:pt x="468" y="42"/>
                  </a:lnTo>
                  <a:lnTo>
                    <a:pt x="476" y="42"/>
                  </a:lnTo>
                  <a:lnTo>
                    <a:pt x="482" y="40"/>
                  </a:lnTo>
                  <a:lnTo>
                    <a:pt x="477" y="38"/>
                  </a:lnTo>
                  <a:lnTo>
                    <a:pt x="468" y="33"/>
                  </a:lnTo>
                  <a:lnTo>
                    <a:pt x="456" y="18"/>
                  </a:lnTo>
                  <a:lnTo>
                    <a:pt x="448" y="9"/>
                  </a:lnTo>
                  <a:lnTo>
                    <a:pt x="456" y="11"/>
                  </a:lnTo>
                  <a:lnTo>
                    <a:pt x="463" y="12"/>
                  </a:lnTo>
                  <a:lnTo>
                    <a:pt x="459" y="11"/>
                  </a:lnTo>
                  <a:lnTo>
                    <a:pt x="454" y="8"/>
                  </a:lnTo>
                  <a:lnTo>
                    <a:pt x="447" y="5"/>
                  </a:lnTo>
                  <a:lnTo>
                    <a:pt x="442" y="0"/>
                  </a:lnTo>
                  <a:lnTo>
                    <a:pt x="426" y="16"/>
                  </a:lnTo>
                  <a:lnTo>
                    <a:pt x="408" y="31"/>
                  </a:lnTo>
                  <a:lnTo>
                    <a:pt x="391" y="45"/>
                  </a:lnTo>
                  <a:lnTo>
                    <a:pt x="372" y="59"/>
                  </a:lnTo>
                  <a:lnTo>
                    <a:pt x="353" y="72"/>
                  </a:lnTo>
                  <a:lnTo>
                    <a:pt x="335" y="85"/>
                  </a:lnTo>
                  <a:lnTo>
                    <a:pt x="315" y="97"/>
                  </a:lnTo>
                  <a:lnTo>
                    <a:pt x="296" y="109"/>
                  </a:lnTo>
                  <a:lnTo>
                    <a:pt x="256" y="132"/>
                  </a:lnTo>
                  <a:lnTo>
                    <a:pt x="216" y="154"/>
                  </a:lnTo>
                  <a:lnTo>
                    <a:pt x="175" y="174"/>
                  </a:lnTo>
                  <a:lnTo>
                    <a:pt x="134" y="192"/>
                  </a:lnTo>
                  <a:lnTo>
                    <a:pt x="107" y="204"/>
                  </a:lnTo>
                  <a:lnTo>
                    <a:pt x="80" y="215"/>
                  </a:lnTo>
                  <a:lnTo>
                    <a:pt x="53" y="225"/>
                  </a:lnTo>
                  <a:lnTo>
                    <a:pt x="26" y="232"/>
                  </a:lnTo>
                  <a:lnTo>
                    <a:pt x="14" y="247"/>
                  </a:lnTo>
                  <a:lnTo>
                    <a:pt x="5" y="257"/>
                  </a:lnTo>
                  <a:lnTo>
                    <a:pt x="24" y="245"/>
                  </a:lnTo>
                  <a:lnTo>
                    <a:pt x="14" y="259"/>
                  </a:lnTo>
                  <a:lnTo>
                    <a:pt x="0" y="274"/>
                  </a:lnTo>
                  <a:lnTo>
                    <a:pt x="2" y="273"/>
                  </a:lnTo>
                  <a:lnTo>
                    <a:pt x="11" y="266"/>
                  </a:lnTo>
                  <a:lnTo>
                    <a:pt x="23" y="258"/>
                  </a:lnTo>
                  <a:lnTo>
                    <a:pt x="28" y="255"/>
                  </a:lnTo>
                  <a:lnTo>
                    <a:pt x="27" y="259"/>
                  </a:lnTo>
                  <a:lnTo>
                    <a:pt x="26" y="271"/>
                  </a:lnTo>
                  <a:lnTo>
                    <a:pt x="24" y="284"/>
                  </a:lnTo>
                  <a:lnTo>
                    <a:pt x="22" y="292"/>
                  </a:lnTo>
                  <a:lnTo>
                    <a:pt x="27" y="286"/>
                  </a:lnTo>
                  <a:lnTo>
                    <a:pt x="35" y="274"/>
                  </a:lnTo>
                  <a:lnTo>
                    <a:pt x="17" y="307"/>
                  </a:lnTo>
                  <a:lnTo>
                    <a:pt x="21" y="301"/>
                  </a:lnTo>
                  <a:lnTo>
                    <a:pt x="29" y="290"/>
                  </a:lnTo>
                  <a:lnTo>
                    <a:pt x="33" y="285"/>
                  </a:lnTo>
                  <a:lnTo>
                    <a:pt x="36" y="281"/>
                  </a:lnTo>
                  <a:lnTo>
                    <a:pt x="38" y="280"/>
                  </a:lnTo>
                  <a:lnTo>
                    <a:pt x="38" y="280"/>
                  </a:lnTo>
                  <a:lnTo>
                    <a:pt x="39" y="280"/>
                  </a:lnTo>
                  <a:lnTo>
                    <a:pt x="39" y="282"/>
                  </a:lnTo>
                  <a:lnTo>
                    <a:pt x="35" y="294"/>
                  </a:lnTo>
                  <a:lnTo>
                    <a:pt x="34" y="299"/>
                  </a:lnTo>
                  <a:lnTo>
                    <a:pt x="46" y="287"/>
                  </a:lnTo>
                  <a:lnTo>
                    <a:pt x="22" y="330"/>
                  </a:lnTo>
                  <a:lnTo>
                    <a:pt x="31" y="317"/>
                  </a:lnTo>
                  <a:lnTo>
                    <a:pt x="39" y="307"/>
                  </a:lnTo>
                  <a:lnTo>
                    <a:pt x="35" y="322"/>
                  </a:lnTo>
                  <a:lnTo>
                    <a:pt x="32" y="336"/>
                  </a:lnTo>
                  <a:lnTo>
                    <a:pt x="46" y="319"/>
                  </a:lnTo>
                  <a:lnTo>
                    <a:pt x="46" y="322"/>
                  </a:lnTo>
                  <a:lnTo>
                    <a:pt x="46" y="331"/>
                  </a:lnTo>
                  <a:lnTo>
                    <a:pt x="45" y="337"/>
                  </a:lnTo>
                  <a:lnTo>
                    <a:pt x="43" y="342"/>
                  </a:lnTo>
                  <a:lnTo>
                    <a:pt x="41" y="347"/>
                  </a:lnTo>
                  <a:lnTo>
                    <a:pt x="37" y="352"/>
                  </a:lnTo>
                  <a:lnTo>
                    <a:pt x="35" y="355"/>
                  </a:lnTo>
                  <a:lnTo>
                    <a:pt x="35" y="356"/>
                  </a:lnTo>
                  <a:lnTo>
                    <a:pt x="37" y="355"/>
                  </a:lnTo>
                  <a:lnTo>
                    <a:pt x="39" y="354"/>
                  </a:lnTo>
                  <a:lnTo>
                    <a:pt x="45" y="350"/>
                  </a:lnTo>
                  <a:lnTo>
                    <a:pt x="48" y="347"/>
                  </a:lnTo>
                  <a:lnTo>
                    <a:pt x="42" y="360"/>
                  </a:lnTo>
                  <a:lnTo>
                    <a:pt x="31" y="376"/>
                  </a:lnTo>
                  <a:lnTo>
                    <a:pt x="37" y="373"/>
                  </a:lnTo>
                  <a:lnTo>
                    <a:pt x="48" y="365"/>
                  </a:lnTo>
                  <a:lnTo>
                    <a:pt x="47" y="368"/>
                  </a:lnTo>
                  <a:lnTo>
                    <a:pt x="45" y="373"/>
                  </a:lnTo>
                  <a:lnTo>
                    <a:pt x="44" y="377"/>
                  </a:lnTo>
                  <a:lnTo>
                    <a:pt x="41" y="381"/>
                  </a:lnTo>
                  <a:lnTo>
                    <a:pt x="37" y="385"/>
                  </a:lnTo>
                  <a:lnTo>
                    <a:pt x="34" y="389"/>
                  </a:lnTo>
                  <a:lnTo>
                    <a:pt x="31" y="392"/>
                  </a:lnTo>
                  <a:lnTo>
                    <a:pt x="30" y="393"/>
                  </a:lnTo>
                  <a:lnTo>
                    <a:pt x="32" y="392"/>
                  </a:lnTo>
                  <a:lnTo>
                    <a:pt x="34" y="391"/>
                  </a:lnTo>
                  <a:lnTo>
                    <a:pt x="41" y="386"/>
                  </a:lnTo>
                  <a:lnTo>
                    <a:pt x="43" y="384"/>
                  </a:lnTo>
                  <a:lnTo>
                    <a:pt x="45" y="384"/>
                  </a:lnTo>
                  <a:lnTo>
                    <a:pt x="49" y="385"/>
                  </a:lnTo>
                  <a:lnTo>
                    <a:pt x="51" y="385"/>
                  </a:lnTo>
                  <a:lnTo>
                    <a:pt x="51" y="388"/>
                  </a:lnTo>
                  <a:lnTo>
                    <a:pt x="51" y="389"/>
                  </a:lnTo>
                  <a:lnTo>
                    <a:pt x="49" y="392"/>
                  </a:lnTo>
                  <a:lnTo>
                    <a:pt x="39" y="399"/>
                  </a:lnTo>
                  <a:lnTo>
                    <a:pt x="33" y="404"/>
                  </a:lnTo>
                  <a:lnTo>
                    <a:pt x="34" y="405"/>
                  </a:lnTo>
                  <a:lnTo>
                    <a:pt x="44" y="402"/>
                  </a:lnTo>
                  <a:lnTo>
                    <a:pt x="50" y="401"/>
                  </a:lnTo>
                  <a:lnTo>
                    <a:pt x="56" y="400"/>
                  </a:lnTo>
                  <a:lnTo>
                    <a:pt x="61" y="401"/>
                  </a:lnTo>
                  <a:lnTo>
                    <a:pt x="66" y="402"/>
                  </a:lnTo>
                  <a:lnTo>
                    <a:pt x="71" y="404"/>
                  </a:lnTo>
                  <a:lnTo>
                    <a:pt x="72" y="407"/>
                  </a:lnTo>
                  <a:lnTo>
                    <a:pt x="71" y="409"/>
                  </a:lnTo>
                  <a:lnTo>
                    <a:pt x="70" y="412"/>
                  </a:lnTo>
                  <a:lnTo>
                    <a:pt x="63" y="418"/>
                  </a:lnTo>
                  <a:lnTo>
                    <a:pt x="57" y="421"/>
                  </a:lnTo>
                  <a:lnTo>
                    <a:pt x="47" y="426"/>
                  </a:lnTo>
                  <a:lnTo>
                    <a:pt x="43" y="427"/>
                  </a:lnTo>
                  <a:lnTo>
                    <a:pt x="48" y="427"/>
                  </a:lnTo>
                  <a:lnTo>
                    <a:pt x="59" y="426"/>
                  </a:lnTo>
                  <a:lnTo>
                    <a:pt x="64" y="425"/>
                  </a:lnTo>
                  <a:lnTo>
                    <a:pt x="70" y="426"/>
                  </a:lnTo>
                  <a:lnTo>
                    <a:pt x="72" y="426"/>
                  </a:lnTo>
                  <a:lnTo>
                    <a:pt x="73" y="427"/>
                  </a:lnTo>
                  <a:lnTo>
                    <a:pt x="73" y="428"/>
                  </a:lnTo>
                  <a:lnTo>
                    <a:pt x="73" y="429"/>
                  </a:lnTo>
                  <a:lnTo>
                    <a:pt x="66" y="438"/>
                  </a:lnTo>
                  <a:lnTo>
                    <a:pt x="57" y="449"/>
                  </a:lnTo>
                  <a:lnTo>
                    <a:pt x="71" y="438"/>
                  </a:lnTo>
                  <a:lnTo>
                    <a:pt x="77" y="434"/>
                  </a:lnTo>
                  <a:lnTo>
                    <a:pt x="74" y="443"/>
                  </a:lnTo>
                  <a:lnTo>
                    <a:pt x="68" y="453"/>
                  </a:lnTo>
                  <a:lnTo>
                    <a:pt x="73" y="449"/>
                  </a:lnTo>
                  <a:lnTo>
                    <a:pt x="78" y="443"/>
                  </a:lnTo>
                  <a:lnTo>
                    <a:pt x="83" y="438"/>
                  </a:lnTo>
                  <a:lnTo>
                    <a:pt x="86" y="438"/>
                  </a:lnTo>
                  <a:lnTo>
                    <a:pt x="86" y="440"/>
                  </a:lnTo>
                  <a:lnTo>
                    <a:pt x="84" y="444"/>
                  </a:lnTo>
                  <a:lnTo>
                    <a:pt x="82" y="448"/>
                  </a:lnTo>
                  <a:lnTo>
                    <a:pt x="78" y="453"/>
                  </a:lnTo>
                  <a:lnTo>
                    <a:pt x="70" y="462"/>
                  </a:lnTo>
                  <a:lnTo>
                    <a:pt x="63" y="468"/>
                  </a:lnTo>
                  <a:lnTo>
                    <a:pt x="48" y="479"/>
                  </a:lnTo>
                  <a:lnTo>
                    <a:pt x="37" y="485"/>
                  </a:lnTo>
                  <a:lnTo>
                    <a:pt x="80" y="462"/>
                  </a:lnTo>
                  <a:lnTo>
                    <a:pt x="78" y="465"/>
                  </a:lnTo>
                  <a:lnTo>
                    <a:pt x="72" y="474"/>
                  </a:lnTo>
                  <a:lnTo>
                    <a:pt x="67" y="478"/>
                  </a:lnTo>
                  <a:lnTo>
                    <a:pt x="63" y="482"/>
                  </a:lnTo>
                  <a:lnTo>
                    <a:pt x="59" y="485"/>
                  </a:lnTo>
                  <a:lnTo>
                    <a:pt x="56" y="487"/>
                  </a:lnTo>
                  <a:lnTo>
                    <a:pt x="59" y="486"/>
                  </a:lnTo>
                  <a:lnTo>
                    <a:pt x="64" y="486"/>
                  </a:lnTo>
                  <a:lnTo>
                    <a:pt x="65" y="486"/>
                  </a:lnTo>
                  <a:lnTo>
                    <a:pt x="66" y="486"/>
                  </a:lnTo>
                  <a:lnTo>
                    <a:pt x="66" y="487"/>
                  </a:lnTo>
                  <a:lnTo>
                    <a:pt x="65" y="488"/>
                  </a:lnTo>
                  <a:lnTo>
                    <a:pt x="62" y="491"/>
                  </a:lnTo>
                  <a:lnTo>
                    <a:pt x="55" y="495"/>
                  </a:lnTo>
                  <a:lnTo>
                    <a:pt x="59" y="494"/>
                  </a:lnTo>
                  <a:lnTo>
                    <a:pt x="67" y="493"/>
                  </a:lnTo>
                  <a:lnTo>
                    <a:pt x="72" y="492"/>
                  </a:lnTo>
                  <a:lnTo>
                    <a:pt x="74" y="493"/>
                  </a:lnTo>
                  <a:lnTo>
                    <a:pt x="74" y="495"/>
                  </a:lnTo>
                  <a:lnTo>
                    <a:pt x="71" y="499"/>
                  </a:lnTo>
                  <a:lnTo>
                    <a:pt x="66" y="501"/>
                  </a:lnTo>
                  <a:lnTo>
                    <a:pt x="57" y="508"/>
                  </a:lnTo>
                  <a:lnTo>
                    <a:pt x="46" y="517"/>
                  </a:lnTo>
                  <a:lnTo>
                    <a:pt x="34" y="528"/>
                  </a:lnTo>
                  <a:lnTo>
                    <a:pt x="41" y="522"/>
                  </a:lnTo>
                  <a:lnTo>
                    <a:pt x="54" y="513"/>
                  </a:lnTo>
                  <a:lnTo>
                    <a:pt x="63" y="508"/>
                  </a:lnTo>
                  <a:lnTo>
                    <a:pt x="74" y="505"/>
                  </a:lnTo>
                  <a:lnTo>
                    <a:pt x="79" y="505"/>
                  </a:lnTo>
                  <a:lnTo>
                    <a:pt x="84" y="505"/>
                  </a:lnTo>
                  <a:lnTo>
                    <a:pt x="89" y="505"/>
                  </a:lnTo>
                  <a:lnTo>
                    <a:pt x="94" y="507"/>
                  </a:lnTo>
                  <a:lnTo>
                    <a:pt x="95" y="508"/>
                  </a:lnTo>
                  <a:lnTo>
                    <a:pt x="96" y="509"/>
                  </a:lnTo>
                  <a:lnTo>
                    <a:pt x="97" y="510"/>
                  </a:lnTo>
                  <a:lnTo>
                    <a:pt x="96" y="511"/>
                  </a:lnTo>
                  <a:lnTo>
                    <a:pt x="94" y="513"/>
                  </a:lnTo>
                  <a:lnTo>
                    <a:pt x="91" y="515"/>
                  </a:lnTo>
                  <a:lnTo>
                    <a:pt x="83" y="517"/>
                  </a:lnTo>
                  <a:lnTo>
                    <a:pt x="79" y="518"/>
                  </a:lnTo>
                  <a:lnTo>
                    <a:pt x="82" y="518"/>
                  </a:lnTo>
                  <a:lnTo>
                    <a:pt x="87" y="519"/>
                  </a:lnTo>
                  <a:lnTo>
                    <a:pt x="89" y="520"/>
                  </a:lnTo>
                  <a:lnTo>
                    <a:pt x="90" y="522"/>
                  </a:lnTo>
                  <a:lnTo>
                    <a:pt x="88" y="524"/>
                  </a:lnTo>
                  <a:lnTo>
                    <a:pt x="84" y="528"/>
                  </a:lnTo>
                  <a:lnTo>
                    <a:pt x="65" y="541"/>
                  </a:lnTo>
                  <a:lnTo>
                    <a:pt x="58" y="548"/>
                  </a:lnTo>
                  <a:lnTo>
                    <a:pt x="62" y="545"/>
                  </a:lnTo>
                  <a:lnTo>
                    <a:pt x="73" y="540"/>
                  </a:lnTo>
                  <a:lnTo>
                    <a:pt x="84" y="534"/>
                  </a:lnTo>
                  <a:lnTo>
                    <a:pt x="92" y="532"/>
                  </a:lnTo>
                  <a:lnTo>
                    <a:pt x="90" y="536"/>
                  </a:lnTo>
                  <a:lnTo>
                    <a:pt x="84" y="546"/>
                  </a:lnTo>
                  <a:lnTo>
                    <a:pt x="80" y="553"/>
                  </a:lnTo>
                  <a:lnTo>
                    <a:pt x="75" y="559"/>
                  </a:lnTo>
                  <a:lnTo>
                    <a:pt x="68" y="563"/>
                  </a:lnTo>
                  <a:lnTo>
                    <a:pt x="62" y="567"/>
                  </a:lnTo>
                  <a:lnTo>
                    <a:pt x="41" y="577"/>
                  </a:lnTo>
                  <a:lnTo>
                    <a:pt x="33" y="582"/>
                  </a:lnTo>
                  <a:lnTo>
                    <a:pt x="90" y="561"/>
                  </a:lnTo>
                  <a:lnTo>
                    <a:pt x="89" y="564"/>
                  </a:lnTo>
                  <a:lnTo>
                    <a:pt x="85" y="571"/>
                  </a:lnTo>
                  <a:lnTo>
                    <a:pt x="83" y="576"/>
                  </a:lnTo>
                  <a:lnTo>
                    <a:pt x="80" y="581"/>
                  </a:lnTo>
                  <a:lnTo>
                    <a:pt x="77" y="585"/>
                  </a:lnTo>
                  <a:lnTo>
                    <a:pt x="73" y="587"/>
                  </a:lnTo>
                  <a:lnTo>
                    <a:pt x="64" y="592"/>
                  </a:lnTo>
                  <a:lnTo>
                    <a:pt x="55" y="598"/>
                  </a:lnTo>
                  <a:lnTo>
                    <a:pt x="47" y="604"/>
                  </a:lnTo>
                  <a:lnTo>
                    <a:pt x="39" y="610"/>
                  </a:lnTo>
                  <a:lnTo>
                    <a:pt x="55" y="602"/>
                  </a:lnTo>
                  <a:lnTo>
                    <a:pt x="64" y="598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1" y="597"/>
                  </a:lnTo>
                  <a:lnTo>
                    <a:pt x="72" y="601"/>
                  </a:lnTo>
                  <a:lnTo>
                    <a:pt x="71" y="603"/>
                  </a:lnTo>
                  <a:lnTo>
                    <a:pt x="70" y="606"/>
                  </a:lnTo>
                  <a:lnTo>
                    <a:pt x="66" y="611"/>
                  </a:lnTo>
                  <a:lnTo>
                    <a:pt x="63" y="615"/>
                  </a:lnTo>
                  <a:lnTo>
                    <a:pt x="65" y="613"/>
                  </a:lnTo>
                  <a:lnTo>
                    <a:pt x="73" y="610"/>
                  </a:lnTo>
                  <a:lnTo>
                    <a:pt x="77" y="609"/>
                  </a:lnTo>
                  <a:lnTo>
                    <a:pt x="80" y="608"/>
                  </a:lnTo>
                  <a:lnTo>
                    <a:pt x="82" y="609"/>
                  </a:lnTo>
                  <a:lnTo>
                    <a:pt x="84" y="611"/>
                  </a:lnTo>
                  <a:lnTo>
                    <a:pt x="84" y="614"/>
                  </a:lnTo>
                  <a:lnTo>
                    <a:pt x="82" y="618"/>
                  </a:lnTo>
                  <a:lnTo>
                    <a:pt x="80" y="623"/>
                  </a:lnTo>
                  <a:lnTo>
                    <a:pt x="78" y="628"/>
                  </a:lnTo>
                  <a:lnTo>
                    <a:pt x="73" y="638"/>
                  </a:lnTo>
                  <a:lnTo>
                    <a:pt x="70" y="641"/>
                  </a:lnTo>
                  <a:lnTo>
                    <a:pt x="72" y="641"/>
                  </a:lnTo>
                  <a:lnTo>
                    <a:pt x="75" y="641"/>
                  </a:lnTo>
                  <a:lnTo>
                    <a:pt x="76" y="641"/>
                  </a:lnTo>
                  <a:lnTo>
                    <a:pt x="77" y="641"/>
                  </a:lnTo>
                  <a:lnTo>
                    <a:pt x="78" y="642"/>
                  </a:lnTo>
                  <a:lnTo>
                    <a:pt x="78" y="643"/>
                  </a:lnTo>
                  <a:lnTo>
                    <a:pt x="72" y="653"/>
                  </a:lnTo>
                  <a:lnTo>
                    <a:pt x="63" y="667"/>
                  </a:lnTo>
                  <a:lnTo>
                    <a:pt x="63" y="668"/>
                  </a:lnTo>
                  <a:lnTo>
                    <a:pt x="63" y="669"/>
                  </a:lnTo>
                  <a:lnTo>
                    <a:pt x="63" y="669"/>
                  </a:lnTo>
                  <a:lnTo>
                    <a:pt x="64" y="668"/>
                  </a:lnTo>
                  <a:lnTo>
                    <a:pt x="66" y="666"/>
                  </a:lnTo>
                  <a:lnTo>
                    <a:pt x="70" y="663"/>
                  </a:lnTo>
                  <a:lnTo>
                    <a:pt x="73" y="659"/>
                  </a:lnTo>
                  <a:lnTo>
                    <a:pt x="76" y="657"/>
                  </a:lnTo>
                  <a:lnTo>
                    <a:pt x="78" y="656"/>
                  </a:lnTo>
                  <a:lnTo>
                    <a:pt x="80" y="657"/>
                  </a:lnTo>
                  <a:lnTo>
                    <a:pt x="82" y="657"/>
                  </a:lnTo>
                  <a:lnTo>
                    <a:pt x="84" y="659"/>
                  </a:lnTo>
                  <a:lnTo>
                    <a:pt x="85" y="661"/>
                  </a:lnTo>
                  <a:lnTo>
                    <a:pt x="86" y="664"/>
                  </a:lnTo>
                  <a:lnTo>
                    <a:pt x="87" y="666"/>
                  </a:lnTo>
                  <a:lnTo>
                    <a:pt x="86" y="668"/>
                  </a:lnTo>
                  <a:lnTo>
                    <a:pt x="85" y="672"/>
                  </a:lnTo>
                  <a:lnTo>
                    <a:pt x="83" y="676"/>
                  </a:lnTo>
                  <a:lnTo>
                    <a:pt x="77" y="682"/>
                  </a:lnTo>
                  <a:lnTo>
                    <a:pt x="74" y="684"/>
                  </a:lnTo>
                  <a:lnTo>
                    <a:pt x="76" y="683"/>
                  </a:lnTo>
                  <a:lnTo>
                    <a:pt x="79" y="682"/>
                  </a:lnTo>
                  <a:lnTo>
                    <a:pt x="81" y="682"/>
                  </a:lnTo>
                  <a:lnTo>
                    <a:pt x="82" y="682"/>
                  </a:lnTo>
                  <a:lnTo>
                    <a:pt x="83" y="682"/>
                  </a:lnTo>
                  <a:lnTo>
                    <a:pt x="83" y="683"/>
                  </a:lnTo>
                  <a:lnTo>
                    <a:pt x="76" y="695"/>
                  </a:lnTo>
                  <a:lnTo>
                    <a:pt x="70" y="704"/>
                  </a:lnTo>
                  <a:lnTo>
                    <a:pt x="89" y="695"/>
                  </a:lnTo>
                  <a:lnTo>
                    <a:pt x="76" y="713"/>
                  </a:lnTo>
                  <a:lnTo>
                    <a:pt x="93" y="704"/>
                  </a:lnTo>
                  <a:lnTo>
                    <a:pt x="93" y="706"/>
                  </a:lnTo>
                  <a:lnTo>
                    <a:pt x="93" y="709"/>
                  </a:lnTo>
                  <a:lnTo>
                    <a:pt x="92" y="714"/>
                  </a:lnTo>
                  <a:lnTo>
                    <a:pt x="90" y="720"/>
                  </a:lnTo>
                  <a:lnTo>
                    <a:pt x="89" y="722"/>
                  </a:lnTo>
                  <a:lnTo>
                    <a:pt x="89" y="724"/>
                  </a:lnTo>
                  <a:lnTo>
                    <a:pt x="90" y="724"/>
                  </a:lnTo>
                  <a:lnTo>
                    <a:pt x="92" y="724"/>
                  </a:lnTo>
                  <a:lnTo>
                    <a:pt x="95" y="723"/>
                  </a:lnTo>
                  <a:lnTo>
                    <a:pt x="97" y="723"/>
                  </a:lnTo>
                  <a:lnTo>
                    <a:pt x="97" y="725"/>
                  </a:lnTo>
                  <a:lnTo>
                    <a:pt x="96" y="729"/>
                  </a:lnTo>
                  <a:lnTo>
                    <a:pt x="95" y="736"/>
                  </a:lnTo>
                  <a:lnTo>
                    <a:pt x="91" y="742"/>
                  </a:lnTo>
                  <a:lnTo>
                    <a:pt x="90" y="744"/>
                  </a:lnTo>
                  <a:lnTo>
                    <a:pt x="91" y="746"/>
                  </a:lnTo>
                  <a:lnTo>
                    <a:pt x="93" y="744"/>
                  </a:lnTo>
                  <a:lnTo>
                    <a:pt x="96" y="742"/>
                  </a:lnTo>
                  <a:lnTo>
                    <a:pt x="100" y="741"/>
                  </a:lnTo>
                  <a:lnTo>
                    <a:pt x="103" y="739"/>
                  </a:lnTo>
                  <a:lnTo>
                    <a:pt x="105" y="739"/>
                  </a:lnTo>
                  <a:lnTo>
                    <a:pt x="106" y="740"/>
                  </a:lnTo>
                  <a:lnTo>
                    <a:pt x="99" y="750"/>
                  </a:lnTo>
                  <a:lnTo>
                    <a:pt x="93" y="756"/>
                  </a:lnTo>
                  <a:lnTo>
                    <a:pt x="95" y="756"/>
                  </a:lnTo>
                  <a:lnTo>
                    <a:pt x="101" y="755"/>
                  </a:lnTo>
                  <a:lnTo>
                    <a:pt x="103" y="756"/>
                  </a:lnTo>
                  <a:lnTo>
                    <a:pt x="106" y="756"/>
                  </a:lnTo>
                  <a:lnTo>
                    <a:pt x="107" y="758"/>
                  </a:lnTo>
                  <a:lnTo>
                    <a:pt x="108" y="760"/>
                  </a:lnTo>
                  <a:lnTo>
                    <a:pt x="105" y="769"/>
                  </a:lnTo>
                  <a:lnTo>
                    <a:pt x="102" y="775"/>
                  </a:lnTo>
                  <a:lnTo>
                    <a:pt x="111" y="769"/>
                  </a:lnTo>
                  <a:lnTo>
                    <a:pt x="108" y="776"/>
                  </a:lnTo>
                  <a:lnTo>
                    <a:pt x="102" y="785"/>
                  </a:lnTo>
                  <a:lnTo>
                    <a:pt x="101" y="786"/>
                  </a:lnTo>
                  <a:lnTo>
                    <a:pt x="101" y="786"/>
                  </a:lnTo>
                  <a:lnTo>
                    <a:pt x="102" y="786"/>
                  </a:lnTo>
                  <a:lnTo>
                    <a:pt x="104" y="786"/>
                  </a:lnTo>
                  <a:lnTo>
                    <a:pt x="108" y="784"/>
                  </a:lnTo>
                  <a:lnTo>
                    <a:pt x="110" y="784"/>
                  </a:lnTo>
                  <a:lnTo>
                    <a:pt x="104" y="792"/>
                  </a:lnTo>
                  <a:lnTo>
                    <a:pt x="99" y="806"/>
                  </a:lnTo>
                  <a:lnTo>
                    <a:pt x="106" y="801"/>
                  </a:lnTo>
                  <a:lnTo>
                    <a:pt x="114" y="793"/>
                  </a:lnTo>
                  <a:lnTo>
                    <a:pt x="110" y="805"/>
                  </a:lnTo>
                  <a:lnTo>
                    <a:pt x="106" y="813"/>
                  </a:lnTo>
                  <a:lnTo>
                    <a:pt x="114" y="812"/>
                  </a:lnTo>
                  <a:lnTo>
                    <a:pt x="114" y="823"/>
                  </a:lnTo>
                  <a:lnTo>
                    <a:pt x="115" y="839"/>
                  </a:lnTo>
                  <a:lnTo>
                    <a:pt x="115" y="844"/>
                  </a:lnTo>
                  <a:lnTo>
                    <a:pt x="112" y="850"/>
                  </a:lnTo>
                  <a:lnTo>
                    <a:pt x="110" y="854"/>
                  </a:lnTo>
                  <a:lnTo>
                    <a:pt x="109" y="857"/>
                  </a:lnTo>
                  <a:lnTo>
                    <a:pt x="116" y="851"/>
                  </a:lnTo>
                  <a:lnTo>
                    <a:pt x="116" y="860"/>
                  </a:lnTo>
                  <a:lnTo>
                    <a:pt x="115" y="875"/>
                  </a:lnTo>
                  <a:lnTo>
                    <a:pt x="115" y="877"/>
                  </a:lnTo>
                  <a:lnTo>
                    <a:pt x="115" y="878"/>
                  </a:lnTo>
                  <a:lnTo>
                    <a:pt x="116" y="877"/>
                  </a:lnTo>
                  <a:lnTo>
                    <a:pt x="117" y="876"/>
                  </a:lnTo>
                  <a:lnTo>
                    <a:pt x="120" y="872"/>
                  </a:lnTo>
                  <a:lnTo>
                    <a:pt x="122" y="870"/>
                  </a:lnTo>
                  <a:lnTo>
                    <a:pt x="122" y="875"/>
                  </a:lnTo>
                  <a:lnTo>
                    <a:pt x="123" y="886"/>
                  </a:lnTo>
                  <a:lnTo>
                    <a:pt x="123" y="898"/>
                  </a:lnTo>
                  <a:lnTo>
                    <a:pt x="123" y="907"/>
                  </a:lnTo>
                  <a:lnTo>
                    <a:pt x="122" y="912"/>
                  </a:lnTo>
                  <a:lnTo>
                    <a:pt x="119" y="922"/>
                  </a:lnTo>
                  <a:lnTo>
                    <a:pt x="117" y="927"/>
                  </a:lnTo>
                  <a:lnTo>
                    <a:pt x="113" y="933"/>
                  </a:lnTo>
                  <a:lnTo>
                    <a:pt x="108" y="937"/>
                  </a:lnTo>
                  <a:lnTo>
                    <a:pt x="102" y="942"/>
                  </a:lnTo>
                  <a:lnTo>
                    <a:pt x="89" y="946"/>
                  </a:lnTo>
                  <a:lnTo>
                    <a:pt x="80" y="948"/>
                  </a:lnTo>
                  <a:lnTo>
                    <a:pt x="73" y="950"/>
                  </a:lnTo>
                  <a:lnTo>
                    <a:pt x="64" y="953"/>
                  </a:lnTo>
                  <a:lnTo>
                    <a:pt x="46" y="956"/>
                  </a:lnTo>
                  <a:lnTo>
                    <a:pt x="35" y="958"/>
                  </a:lnTo>
                  <a:lnTo>
                    <a:pt x="31" y="958"/>
                  </a:lnTo>
                  <a:lnTo>
                    <a:pt x="23" y="961"/>
                  </a:lnTo>
                  <a:lnTo>
                    <a:pt x="19" y="963"/>
                  </a:lnTo>
                  <a:lnTo>
                    <a:pt x="14" y="969"/>
                  </a:lnTo>
                  <a:lnTo>
                    <a:pt x="9" y="975"/>
                  </a:lnTo>
                  <a:lnTo>
                    <a:pt x="5" y="984"/>
                  </a:lnTo>
                  <a:lnTo>
                    <a:pt x="3" y="988"/>
                  </a:lnTo>
                  <a:lnTo>
                    <a:pt x="3" y="991"/>
                  </a:lnTo>
                  <a:lnTo>
                    <a:pt x="3" y="992"/>
                  </a:lnTo>
                  <a:lnTo>
                    <a:pt x="4" y="992"/>
                  </a:lnTo>
                  <a:lnTo>
                    <a:pt x="8" y="989"/>
                  </a:lnTo>
                  <a:lnTo>
                    <a:pt x="14" y="984"/>
                  </a:lnTo>
                  <a:lnTo>
                    <a:pt x="19" y="979"/>
                  </a:lnTo>
                  <a:lnTo>
                    <a:pt x="24" y="975"/>
                  </a:lnTo>
                  <a:lnTo>
                    <a:pt x="25" y="975"/>
                  </a:lnTo>
                  <a:lnTo>
                    <a:pt x="27" y="975"/>
                  </a:lnTo>
                  <a:lnTo>
                    <a:pt x="27" y="977"/>
                  </a:lnTo>
                  <a:lnTo>
                    <a:pt x="26" y="981"/>
                  </a:lnTo>
                  <a:lnTo>
                    <a:pt x="25" y="989"/>
                  </a:lnTo>
                  <a:lnTo>
                    <a:pt x="25" y="996"/>
                  </a:lnTo>
                  <a:lnTo>
                    <a:pt x="25" y="1001"/>
                  </a:lnTo>
                  <a:lnTo>
                    <a:pt x="26" y="1004"/>
                  </a:lnTo>
                  <a:lnTo>
                    <a:pt x="27" y="1006"/>
                  </a:lnTo>
                  <a:lnTo>
                    <a:pt x="28" y="1008"/>
                  </a:lnTo>
                  <a:lnTo>
                    <a:pt x="30" y="1008"/>
                  </a:lnTo>
                  <a:lnTo>
                    <a:pt x="31" y="1009"/>
                  </a:lnTo>
                  <a:lnTo>
                    <a:pt x="41" y="1010"/>
                  </a:lnTo>
                  <a:lnTo>
                    <a:pt x="49" y="1009"/>
                  </a:lnTo>
                  <a:lnTo>
                    <a:pt x="58" y="1008"/>
                  </a:lnTo>
                  <a:lnTo>
                    <a:pt x="68" y="1009"/>
                  </a:lnTo>
                  <a:lnTo>
                    <a:pt x="80" y="1012"/>
                  </a:lnTo>
                  <a:lnTo>
                    <a:pt x="92" y="1014"/>
                  </a:lnTo>
                  <a:lnTo>
                    <a:pt x="97" y="1015"/>
                  </a:lnTo>
                  <a:lnTo>
                    <a:pt x="104" y="1015"/>
                  </a:lnTo>
                  <a:lnTo>
                    <a:pt x="109" y="1014"/>
                  </a:lnTo>
                  <a:lnTo>
                    <a:pt x="114" y="1013"/>
                  </a:lnTo>
                  <a:lnTo>
                    <a:pt x="121" y="1010"/>
                  </a:lnTo>
                  <a:lnTo>
                    <a:pt x="126" y="1009"/>
                  </a:lnTo>
                  <a:lnTo>
                    <a:pt x="132" y="1010"/>
                  </a:lnTo>
                  <a:lnTo>
                    <a:pt x="140" y="1012"/>
                  </a:lnTo>
                  <a:lnTo>
                    <a:pt x="142" y="1013"/>
                  </a:lnTo>
                  <a:lnTo>
                    <a:pt x="149" y="1014"/>
                  </a:lnTo>
                  <a:lnTo>
                    <a:pt x="154" y="1014"/>
                  </a:lnTo>
                  <a:lnTo>
                    <a:pt x="160" y="1014"/>
                  </a:lnTo>
                  <a:lnTo>
                    <a:pt x="164" y="1012"/>
                  </a:lnTo>
                  <a:lnTo>
                    <a:pt x="169" y="1010"/>
                  </a:lnTo>
                  <a:lnTo>
                    <a:pt x="178" y="1004"/>
                  </a:lnTo>
                  <a:lnTo>
                    <a:pt x="188" y="999"/>
                  </a:lnTo>
                  <a:lnTo>
                    <a:pt x="196" y="997"/>
                  </a:lnTo>
                  <a:lnTo>
                    <a:pt x="202" y="996"/>
                  </a:lnTo>
                  <a:lnTo>
                    <a:pt x="204" y="999"/>
                  </a:lnTo>
                  <a:lnTo>
                    <a:pt x="207" y="1005"/>
                  </a:lnTo>
                  <a:lnTo>
                    <a:pt x="209" y="1007"/>
                  </a:lnTo>
                  <a:lnTo>
                    <a:pt x="210" y="1006"/>
                  </a:lnTo>
                  <a:lnTo>
                    <a:pt x="210" y="1003"/>
                  </a:lnTo>
                  <a:lnTo>
                    <a:pt x="208" y="996"/>
                  </a:lnTo>
                  <a:lnTo>
                    <a:pt x="210" y="996"/>
                  </a:lnTo>
                  <a:lnTo>
                    <a:pt x="212" y="996"/>
                  </a:lnTo>
                  <a:lnTo>
                    <a:pt x="217" y="994"/>
                  </a:lnTo>
                  <a:lnTo>
                    <a:pt x="222" y="988"/>
                  </a:lnTo>
                  <a:lnTo>
                    <a:pt x="224" y="985"/>
                  </a:lnTo>
                  <a:lnTo>
                    <a:pt x="226" y="984"/>
                  </a:lnTo>
                  <a:lnTo>
                    <a:pt x="228" y="983"/>
                  </a:lnTo>
                  <a:lnTo>
                    <a:pt x="229" y="983"/>
                  </a:lnTo>
                  <a:lnTo>
                    <a:pt x="230" y="985"/>
                  </a:lnTo>
                  <a:lnTo>
                    <a:pt x="229" y="989"/>
                  </a:lnTo>
                  <a:lnTo>
                    <a:pt x="229" y="990"/>
                  </a:lnTo>
                  <a:lnTo>
                    <a:pt x="230" y="990"/>
                  </a:lnTo>
                  <a:lnTo>
                    <a:pt x="232" y="989"/>
                  </a:lnTo>
                  <a:lnTo>
                    <a:pt x="234" y="987"/>
                  </a:lnTo>
                  <a:lnTo>
                    <a:pt x="236" y="984"/>
                  </a:lnTo>
                  <a:lnTo>
                    <a:pt x="237" y="980"/>
                  </a:lnTo>
                  <a:lnTo>
                    <a:pt x="237" y="975"/>
                  </a:lnTo>
                  <a:lnTo>
                    <a:pt x="236" y="969"/>
                  </a:lnTo>
                  <a:lnTo>
                    <a:pt x="234" y="959"/>
                  </a:lnTo>
                  <a:lnTo>
                    <a:pt x="234" y="953"/>
                  </a:lnTo>
                  <a:lnTo>
                    <a:pt x="234" y="949"/>
                  </a:lnTo>
                  <a:lnTo>
                    <a:pt x="235" y="946"/>
                  </a:lnTo>
                  <a:lnTo>
                    <a:pt x="237" y="941"/>
                  </a:lnTo>
                  <a:lnTo>
                    <a:pt x="239" y="934"/>
                  </a:lnTo>
                  <a:lnTo>
                    <a:pt x="240" y="932"/>
                  </a:lnTo>
                  <a:lnTo>
                    <a:pt x="241" y="931"/>
                  </a:lnTo>
                  <a:lnTo>
                    <a:pt x="241" y="932"/>
                  </a:lnTo>
                  <a:lnTo>
                    <a:pt x="243" y="934"/>
                  </a:lnTo>
                  <a:lnTo>
                    <a:pt x="243" y="937"/>
                  </a:lnTo>
                  <a:lnTo>
                    <a:pt x="244" y="940"/>
                  </a:lnTo>
                  <a:lnTo>
                    <a:pt x="245" y="939"/>
                  </a:lnTo>
                  <a:lnTo>
                    <a:pt x="246" y="936"/>
                  </a:lnTo>
                  <a:lnTo>
                    <a:pt x="247" y="928"/>
                  </a:lnTo>
                  <a:lnTo>
                    <a:pt x="246" y="916"/>
                  </a:lnTo>
                  <a:lnTo>
                    <a:pt x="244" y="905"/>
                  </a:lnTo>
                  <a:lnTo>
                    <a:pt x="244" y="898"/>
                  </a:lnTo>
                  <a:lnTo>
                    <a:pt x="245" y="896"/>
                  </a:lnTo>
                  <a:lnTo>
                    <a:pt x="245" y="895"/>
                  </a:lnTo>
                  <a:lnTo>
                    <a:pt x="246" y="896"/>
                  </a:lnTo>
                  <a:lnTo>
                    <a:pt x="247" y="899"/>
                  </a:lnTo>
                  <a:lnTo>
                    <a:pt x="248" y="902"/>
                  </a:lnTo>
                  <a:lnTo>
                    <a:pt x="249" y="904"/>
                  </a:lnTo>
                  <a:lnTo>
                    <a:pt x="250" y="904"/>
                  </a:lnTo>
                  <a:lnTo>
                    <a:pt x="251" y="904"/>
                  </a:lnTo>
                  <a:lnTo>
                    <a:pt x="253" y="899"/>
                  </a:lnTo>
                  <a:lnTo>
                    <a:pt x="252" y="887"/>
                  </a:lnTo>
                  <a:lnTo>
                    <a:pt x="252" y="880"/>
                  </a:lnTo>
                  <a:lnTo>
                    <a:pt x="252" y="875"/>
                  </a:lnTo>
                  <a:lnTo>
                    <a:pt x="253" y="873"/>
                  </a:lnTo>
                  <a:lnTo>
                    <a:pt x="254" y="872"/>
                  </a:lnTo>
                  <a:lnTo>
                    <a:pt x="255" y="872"/>
                  </a:lnTo>
                  <a:lnTo>
                    <a:pt x="257" y="874"/>
                  </a:lnTo>
                  <a:lnTo>
                    <a:pt x="258" y="876"/>
                  </a:lnTo>
                  <a:lnTo>
                    <a:pt x="259" y="879"/>
                  </a:lnTo>
                  <a:lnTo>
                    <a:pt x="259" y="879"/>
                  </a:lnTo>
                  <a:lnTo>
                    <a:pt x="258" y="871"/>
                  </a:lnTo>
                  <a:lnTo>
                    <a:pt x="257" y="862"/>
                  </a:lnTo>
                  <a:lnTo>
                    <a:pt x="256" y="858"/>
                  </a:lnTo>
                  <a:lnTo>
                    <a:pt x="261" y="860"/>
                  </a:lnTo>
                  <a:lnTo>
                    <a:pt x="268" y="865"/>
                  </a:lnTo>
                  <a:lnTo>
                    <a:pt x="265" y="852"/>
                  </a:lnTo>
                  <a:lnTo>
                    <a:pt x="263" y="846"/>
                  </a:lnTo>
                  <a:lnTo>
                    <a:pt x="265" y="836"/>
                  </a:lnTo>
                  <a:lnTo>
                    <a:pt x="269" y="821"/>
                  </a:lnTo>
                  <a:lnTo>
                    <a:pt x="272" y="818"/>
                  </a:lnTo>
                  <a:lnTo>
                    <a:pt x="275" y="817"/>
                  </a:lnTo>
                  <a:lnTo>
                    <a:pt x="277" y="817"/>
                  </a:lnTo>
                  <a:lnTo>
                    <a:pt x="278" y="817"/>
                  </a:lnTo>
                  <a:lnTo>
                    <a:pt x="277" y="815"/>
                  </a:lnTo>
                  <a:lnTo>
                    <a:pt x="277" y="811"/>
                  </a:lnTo>
                  <a:lnTo>
                    <a:pt x="276" y="808"/>
                  </a:lnTo>
                  <a:lnTo>
                    <a:pt x="277" y="806"/>
                  </a:lnTo>
                  <a:lnTo>
                    <a:pt x="277" y="805"/>
                  </a:lnTo>
                  <a:lnTo>
                    <a:pt x="279" y="805"/>
                  </a:lnTo>
                  <a:lnTo>
                    <a:pt x="285" y="809"/>
                  </a:lnTo>
                  <a:lnTo>
                    <a:pt x="287" y="811"/>
                  </a:lnTo>
                  <a:lnTo>
                    <a:pt x="286" y="809"/>
                  </a:lnTo>
                  <a:lnTo>
                    <a:pt x="283" y="805"/>
                  </a:lnTo>
                  <a:lnTo>
                    <a:pt x="282" y="804"/>
                  </a:lnTo>
                  <a:lnTo>
                    <a:pt x="281" y="802"/>
                  </a:lnTo>
                  <a:lnTo>
                    <a:pt x="282" y="801"/>
                  </a:lnTo>
                  <a:lnTo>
                    <a:pt x="283" y="799"/>
                  </a:lnTo>
                  <a:lnTo>
                    <a:pt x="289" y="801"/>
                  </a:lnTo>
                  <a:lnTo>
                    <a:pt x="292" y="802"/>
                  </a:lnTo>
                  <a:lnTo>
                    <a:pt x="287" y="791"/>
                  </a:lnTo>
                  <a:lnTo>
                    <a:pt x="287" y="788"/>
                  </a:lnTo>
                  <a:lnTo>
                    <a:pt x="288" y="784"/>
                  </a:lnTo>
                  <a:lnTo>
                    <a:pt x="289" y="782"/>
                  </a:lnTo>
                  <a:lnTo>
                    <a:pt x="291" y="780"/>
                  </a:lnTo>
                  <a:lnTo>
                    <a:pt x="293" y="781"/>
                  </a:lnTo>
                  <a:lnTo>
                    <a:pt x="295" y="783"/>
                  </a:lnTo>
                  <a:lnTo>
                    <a:pt x="298" y="785"/>
                  </a:lnTo>
                  <a:lnTo>
                    <a:pt x="301" y="786"/>
                  </a:lnTo>
                  <a:lnTo>
                    <a:pt x="302" y="786"/>
                  </a:lnTo>
                  <a:lnTo>
                    <a:pt x="302" y="785"/>
                  </a:lnTo>
                  <a:lnTo>
                    <a:pt x="302" y="782"/>
                  </a:lnTo>
                  <a:lnTo>
                    <a:pt x="302" y="781"/>
                  </a:lnTo>
                  <a:lnTo>
                    <a:pt x="303" y="779"/>
                  </a:lnTo>
                  <a:lnTo>
                    <a:pt x="304" y="777"/>
                  </a:lnTo>
                  <a:lnTo>
                    <a:pt x="306" y="776"/>
                  </a:lnTo>
                  <a:lnTo>
                    <a:pt x="307" y="776"/>
                  </a:lnTo>
                  <a:lnTo>
                    <a:pt x="309" y="777"/>
                  </a:lnTo>
                  <a:lnTo>
                    <a:pt x="311" y="780"/>
                  </a:lnTo>
                  <a:lnTo>
                    <a:pt x="313" y="782"/>
                  </a:lnTo>
                  <a:lnTo>
                    <a:pt x="314" y="781"/>
                  </a:lnTo>
                  <a:lnTo>
                    <a:pt x="314" y="779"/>
                  </a:lnTo>
                  <a:lnTo>
                    <a:pt x="315" y="777"/>
                  </a:lnTo>
                  <a:lnTo>
                    <a:pt x="315" y="774"/>
                  </a:lnTo>
                  <a:lnTo>
                    <a:pt x="316" y="772"/>
                  </a:lnTo>
                  <a:lnTo>
                    <a:pt x="318" y="772"/>
                  </a:lnTo>
                  <a:lnTo>
                    <a:pt x="322" y="776"/>
                  </a:lnTo>
                  <a:lnTo>
                    <a:pt x="329" y="784"/>
                  </a:lnTo>
                  <a:lnTo>
                    <a:pt x="333" y="790"/>
                  </a:lnTo>
                  <a:lnTo>
                    <a:pt x="335" y="794"/>
                  </a:lnTo>
                  <a:lnTo>
                    <a:pt x="336" y="799"/>
                  </a:lnTo>
                  <a:lnTo>
                    <a:pt x="337" y="798"/>
                  </a:lnTo>
                  <a:lnTo>
                    <a:pt x="338" y="790"/>
                  </a:lnTo>
                  <a:lnTo>
                    <a:pt x="339" y="786"/>
                  </a:lnTo>
                  <a:lnTo>
                    <a:pt x="341" y="783"/>
                  </a:lnTo>
                  <a:lnTo>
                    <a:pt x="343" y="782"/>
                  </a:lnTo>
                  <a:lnTo>
                    <a:pt x="344" y="782"/>
                  </a:lnTo>
                  <a:lnTo>
                    <a:pt x="346" y="783"/>
                  </a:lnTo>
                  <a:lnTo>
                    <a:pt x="348" y="785"/>
                  </a:lnTo>
                  <a:lnTo>
                    <a:pt x="361" y="797"/>
                  </a:lnTo>
                  <a:lnTo>
                    <a:pt x="364" y="798"/>
                  </a:lnTo>
                  <a:lnTo>
                    <a:pt x="363" y="789"/>
                  </a:lnTo>
                  <a:lnTo>
                    <a:pt x="365" y="790"/>
                  </a:lnTo>
                  <a:lnTo>
                    <a:pt x="370" y="793"/>
                  </a:lnTo>
                  <a:lnTo>
                    <a:pt x="372" y="795"/>
                  </a:lnTo>
                  <a:lnTo>
                    <a:pt x="374" y="798"/>
                  </a:lnTo>
                  <a:lnTo>
                    <a:pt x="376" y="803"/>
                  </a:lnTo>
                  <a:lnTo>
                    <a:pt x="376" y="808"/>
                  </a:lnTo>
                  <a:lnTo>
                    <a:pt x="376" y="812"/>
                  </a:lnTo>
                  <a:lnTo>
                    <a:pt x="377" y="814"/>
                  </a:lnTo>
                  <a:lnTo>
                    <a:pt x="377" y="814"/>
                  </a:lnTo>
                  <a:lnTo>
                    <a:pt x="378" y="812"/>
                  </a:lnTo>
                  <a:lnTo>
                    <a:pt x="380" y="806"/>
                  </a:lnTo>
                  <a:lnTo>
                    <a:pt x="381" y="797"/>
                  </a:lnTo>
                  <a:lnTo>
                    <a:pt x="382" y="794"/>
                  </a:lnTo>
                  <a:lnTo>
                    <a:pt x="384" y="793"/>
                  </a:lnTo>
                  <a:lnTo>
                    <a:pt x="387" y="794"/>
                  </a:lnTo>
                  <a:lnTo>
                    <a:pt x="390" y="797"/>
                  </a:lnTo>
                  <a:lnTo>
                    <a:pt x="392" y="801"/>
                  </a:lnTo>
                  <a:lnTo>
                    <a:pt x="394" y="804"/>
                  </a:lnTo>
                  <a:lnTo>
                    <a:pt x="394" y="808"/>
                  </a:lnTo>
                  <a:lnTo>
                    <a:pt x="394" y="812"/>
                  </a:lnTo>
                  <a:lnTo>
                    <a:pt x="391" y="821"/>
                  </a:lnTo>
                  <a:lnTo>
                    <a:pt x="384" y="833"/>
                  </a:lnTo>
                  <a:lnTo>
                    <a:pt x="379" y="844"/>
                  </a:lnTo>
                  <a:lnTo>
                    <a:pt x="375" y="850"/>
                  </a:lnTo>
                  <a:lnTo>
                    <a:pt x="380" y="841"/>
                  </a:lnTo>
                  <a:lnTo>
                    <a:pt x="390" y="829"/>
                  </a:lnTo>
                  <a:lnTo>
                    <a:pt x="394" y="822"/>
                  </a:lnTo>
                  <a:lnTo>
                    <a:pt x="398" y="818"/>
                  </a:lnTo>
                  <a:lnTo>
                    <a:pt x="400" y="817"/>
                  </a:lnTo>
                  <a:lnTo>
                    <a:pt x="402" y="816"/>
                  </a:lnTo>
                  <a:lnTo>
                    <a:pt x="403" y="815"/>
                  </a:lnTo>
                  <a:lnTo>
                    <a:pt x="405" y="816"/>
                  </a:lnTo>
                  <a:lnTo>
                    <a:pt x="408" y="818"/>
                  </a:lnTo>
                  <a:lnTo>
                    <a:pt x="411" y="821"/>
                  </a:lnTo>
                  <a:lnTo>
                    <a:pt x="413" y="825"/>
                  </a:lnTo>
                  <a:lnTo>
                    <a:pt x="416" y="831"/>
                  </a:lnTo>
                  <a:lnTo>
                    <a:pt x="417" y="837"/>
                  </a:lnTo>
                  <a:lnTo>
                    <a:pt x="414" y="846"/>
                  </a:lnTo>
                  <a:lnTo>
                    <a:pt x="411" y="857"/>
                  </a:lnTo>
                  <a:lnTo>
                    <a:pt x="405" y="870"/>
                  </a:lnTo>
                  <a:lnTo>
                    <a:pt x="400" y="881"/>
                  </a:lnTo>
                  <a:lnTo>
                    <a:pt x="399" y="884"/>
                  </a:lnTo>
                  <a:lnTo>
                    <a:pt x="401" y="880"/>
                  </a:lnTo>
                  <a:lnTo>
                    <a:pt x="405" y="874"/>
                  </a:lnTo>
                  <a:lnTo>
                    <a:pt x="410" y="866"/>
                  </a:lnTo>
                  <a:lnTo>
                    <a:pt x="416" y="858"/>
                  </a:lnTo>
                  <a:lnTo>
                    <a:pt x="420" y="851"/>
                  </a:lnTo>
                  <a:lnTo>
                    <a:pt x="423" y="850"/>
                  </a:lnTo>
                  <a:lnTo>
                    <a:pt x="423" y="852"/>
                  </a:lnTo>
                  <a:lnTo>
                    <a:pt x="423" y="857"/>
                  </a:lnTo>
                  <a:lnTo>
                    <a:pt x="422" y="861"/>
                  </a:lnTo>
                  <a:lnTo>
                    <a:pt x="420" y="865"/>
                  </a:lnTo>
                  <a:lnTo>
                    <a:pt x="417" y="874"/>
                  </a:lnTo>
                  <a:lnTo>
                    <a:pt x="412" y="879"/>
                  </a:lnTo>
                  <a:lnTo>
                    <a:pt x="413" y="879"/>
                  </a:lnTo>
                  <a:lnTo>
                    <a:pt x="418" y="875"/>
                  </a:lnTo>
                  <a:lnTo>
                    <a:pt x="420" y="873"/>
                  </a:lnTo>
                  <a:lnTo>
                    <a:pt x="422" y="872"/>
                  </a:lnTo>
                  <a:lnTo>
                    <a:pt x="424" y="872"/>
                  </a:lnTo>
                  <a:lnTo>
                    <a:pt x="424" y="873"/>
                  </a:lnTo>
                  <a:lnTo>
                    <a:pt x="419" y="889"/>
                  </a:lnTo>
                  <a:lnTo>
                    <a:pt x="413" y="899"/>
                  </a:lnTo>
                  <a:lnTo>
                    <a:pt x="416" y="897"/>
                  </a:lnTo>
                  <a:lnTo>
                    <a:pt x="421" y="891"/>
                  </a:lnTo>
                  <a:lnTo>
                    <a:pt x="423" y="889"/>
                  </a:lnTo>
                  <a:lnTo>
                    <a:pt x="425" y="888"/>
                  </a:lnTo>
                  <a:lnTo>
                    <a:pt x="426" y="889"/>
                  </a:lnTo>
                  <a:lnTo>
                    <a:pt x="426" y="892"/>
                  </a:lnTo>
                  <a:lnTo>
                    <a:pt x="423" y="901"/>
                  </a:lnTo>
                  <a:lnTo>
                    <a:pt x="419" y="911"/>
                  </a:lnTo>
                  <a:lnTo>
                    <a:pt x="417" y="916"/>
                  </a:lnTo>
                  <a:lnTo>
                    <a:pt x="412" y="921"/>
                  </a:lnTo>
                  <a:lnTo>
                    <a:pt x="408" y="926"/>
                  </a:lnTo>
                  <a:lnTo>
                    <a:pt x="403" y="931"/>
                  </a:lnTo>
                  <a:lnTo>
                    <a:pt x="392" y="941"/>
                  </a:lnTo>
                  <a:lnTo>
                    <a:pt x="384" y="948"/>
                  </a:lnTo>
                  <a:lnTo>
                    <a:pt x="380" y="954"/>
                  </a:lnTo>
                  <a:lnTo>
                    <a:pt x="378" y="958"/>
                  </a:lnTo>
                  <a:lnTo>
                    <a:pt x="380" y="961"/>
                  </a:lnTo>
                  <a:lnTo>
                    <a:pt x="383" y="964"/>
                  </a:lnTo>
                  <a:lnTo>
                    <a:pt x="384" y="965"/>
                  </a:lnTo>
                  <a:lnTo>
                    <a:pt x="384" y="967"/>
                  </a:lnTo>
                  <a:lnTo>
                    <a:pt x="383" y="968"/>
                  </a:lnTo>
                  <a:lnTo>
                    <a:pt x="381" y="969"/>
                  </a:lnTo>
                  <a:lnTo>
                    <a:pt x="370" y="969"/>
                  </a:lnTo>
                  <a:lnTo>
                    <a:pt x="353" y="970"/>
                  </a:lnTo>
                  <a:lnTo>
                    <a:pt x="344" y="971"/>
                  </a:lnTo>
                  <a:lnTo>
                    <a:pt x="335" y="974"/>
                  </a:lnTo>
                  <a:lnTo>
                    <a:pt x="330" y="976"/>
                  </a:lnTo>
                  <a:lnTo>
                    <a:pt x="324" y="979"/>
                  </a:lnTo>
                  <a:lnTo>
                    <a:pt x="319" y="982"/>
                  </a:lnTo>
                  <a:lnTo>
                    <a:pt x="314" y="986"/>
                  </a:lnTo>
                  <a:lnTo>
                    <a:pt x="307" y="994"/>
                  </a:lnTo>
                  <a:lnTo>
                    <a:pt x="304" y="998"/>
                  </a:lnTo>
                  <a:lnTo>
                    <a:pt x="303" y="999"/>
                  </a:lnTo>
                  <a:lnTo>
                    <a:pt x="303" y="1000"/>
                  </a:lnTo>
                  <a:lnTo>
                    <a:pt x="303" y="1000"/>
                  </a:lnTo>
                  <a:lnTo>
                    <a:pt x="304" y="1000"/>
                  </a:lnTo>
                  <a:lnTo>
                    <a:pt x="309" y="999"/>
                  </a:lnTo>
                  <a:lnTo>
                    <a:pt x="312" y="997"/>
                  </a:lnTo>
                  <a:lnTo>
                    <a:pt x="314" y="996"/>
                  </a:lnTo>
                  <a:lnTo>
                    <a:pt x="319" y="992"/>
                  </a:lnTo>
                  <a:lnTo>
                    <a:pt x="322" y="990"/>
                  </a:lnTo>
                  <a:lnTo>
                    <a:pt x="324" y="989"/>
                  </a:lnTo>
                  <a:lnTo>
                    <a:pt x="327" y="989"/>
                  </a:lnTo>
                  <a:lnTo>
                    <a:pt x="330" y="989"/>
                  </a:lnTo>
                  <a:lnTo>
                    <a:pt x="327" y="995"/>
                  </a:lnTo>
                  <a:lnTo>
                    <a:pt x="322" y="1004"/>
                  </a:lnTo>
                  <a:lnTo>
                    <a:pt x="320" y="1009"/>
                  </a:lnTo>
                  <a:lnTo>
                    <a:pt x="319" y="1013"/>
                  </a:lnTo>
                  <a:lnTo>
                    <a:pt x="319" y="1014"/>
                  </a:lnTo>
                  <a:lnTo>
                    <a:pt x="319" y="1014"/>
                  </a:lnTo>
                  <a:lnTo>
                    <a:pt x="320" y="1014"/>
                  </a:lnTo>
                  <a:lnTo>
                    <a:pt x="321" y="1013"/>
                  </a:lnTo>
                  <a:lnTo>
                    <a:pt x="327" y="1006"/>
                  </a:lnTo>
                  <a:lnTo>
                    <a:pt x="333" y="1001"/>
                  </a:lnTo>
                  <a:lnTo>
                    <a:pt x="336" y="1000"/>
                  </a:lnTo>
                  <a:lnTo>
                    <a:pt x="337" y="999"/>
                  </a:lnTo>
                  <a:lnTo>
                    <a:pt x="339" y="999"/>
                  </a:lnTo>
                  <a:lnTo>
                    <a:pt x="340" y="1000"/>
                  </a:lnTo>
                  <a:lnTo>
                    <a:pt x="341" y="1005"/>
                  </a:lnTo>
                  <a:lnTo>
                    <a:pt x="341" y="1012"/>
                  </a:lnTo>
                  <a:lnTo>
                    <a:pt x="342" y="1016"/>
                  </a:lnTo>
                  <a:lnTo>
                    <a:pt x="344" y="1018"/>
                  </a:lnTo>
                  <a:lnTo>
                    <a:pt x="348" y="1020"/>
                  </a:lnTo>
                  <a:lnTo>
                    <a:pt x="352" y="1022"/>
                  </a:lnTo>
                  <a:lnTo>
                    <a:pt x="363" y="1020"/>
                  </a:lnTo>
                  <a:lnTo>
                    <a:pt x="371" y="1020"/>
                  </a:lnTo>
                  <a:lnTo>
                    <a:pt x="377" y="1020"/>
                  </a:lnTo>
                  <a:lnTo>
                    <a:pt x="384" y="1022"/>
                  </a:lnTo>
                  <a:lnTo>
                    <a:pt x="393" y="1023"/>
                  </a:lnTo>
                  <a:lnTo>
                    <a:pt x="403" y="1023"/>
                  </a:lnTo>
                  <a:lnTo>
                    <a:pt x="412" y="1023"/>
                  </a:lnTo>
                  <a:lnTo>
                    <a:pt x="420" y="1024"/>
                  </a:lnTo>
                  <a:lnTo>
                    <a:pt x="422" y="1026"/>
                  </a:lnTo>
                  <a:lnTo>
                    <a:pt x="424" y="1028"/>
                  </a:lnTo>
                  <a:lnTo>
                    <a:pt x="427" y="1029"/>
                  </a:lnTo>
                  <a:lnTo>
                    <a:pt x="433" y="1028"/>
                  </a:lnTo>
                  <a:lnTo>
                    <a:pt x="444" y="1027"/>
                  </a:lnTo>
                  <a:lnTo>
                    <a:pt x="456" y="1025"/>
                  </a:lnTo>
                  <a:lnTo>
                    <a:pt x="469" y="1024"/>
                  </a:lnTo>
                  <a:lnTo>
                    <a:pt x="482" y="1025"/>
                  </a:lnTo>
                  <a:lnTo>
                    <a:pt x="493" y="1026"/>
                  </a:lnTo>
                  <a:lnTo>
                    <a:pt x="500" y="1026"/>
                  </a:lnTo>
                  <a:lnTo>
                    <a:pt x="505" y="1026"/>
                  </a:lnTo>
                  <a:lnTo>
                    <a:pt x="507" y="1025"/>
                  </a:lnTo>
                  <a:lnTo>
                    <a:pt x="507" y="1027"/>
                  </a:lnTo>
                  <a:lnTo>
                    <a:pt x="507" y="1029"/>
                  </a:lnTo>
                  <a:lnTo>
                    <a:pt x="507" y="1031"/>
                  </a:lnTo>
                  <a:lnTo>
                    <a:pt x="508" y="1032"/>
                  </a:lnTo>
                  <a:lnTo>
                    <a:pt x="509" y="1032"/>
                  </a:lnTo>
                  <a:lnTo>
                    <a:pt x="510" y="1032"/>
                  </a:lnTo>
                  <a:lnTo>
                    <a:pt x="513" y="1030"/>
                  </a:lnTo>
                  <a:lnTo>
                    <a:pt x="514" y="1028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7" y="1025"/>
                  </a:lnTo>
                  <a:lnTo>
                    <a:pt x="523" y="1025"/>
                  </a:lnTo>
                  <a:lnTo>
                    <a:pt x="526" y="1024"/>
                  </a:lnTo>
                  <a:lnTo>
                    <a:pt x="529" y="1023"/>
                  </a:lnTo>
                  <a:lnTo>
                    <a:pt x="533" y="1020"/>
                  </a:lnTo>
                  <a:lnTo>
                    <a:pt x="535" y="1018"/>
                  </a:lnTo>
                  <a:lnTo>
                    <a:pt x="544" y="1006"/>
                  </a:lnTo>
                  <a:lnTo>
                    <a:pt x="550" y="1001"/>
                  </a:lnTo>
                  <a:lnTo>
                    <a:pt x="560" y="990"/>
                  </a:lnTo>
                  <a:lnTo>
                    <a:pt x="567" y="982"/>
                  </a:lnTo>
                  <a:lnTo>
                    <a:pt x="580" y="981"/>
                  </a:lnTo>
                  <a:lnTo>
                    <a:pt x="613" y="979"/>
                  </a:lnTo>
                  <a:lnTo>
                    <a:pt x="656" y="977"/>
                  </a:lnTo>
                  <a:lnTo>
                    <a:pt x="695" y="975"/>
                  </a:lnTo>
                  <a:lnTo>
                    <a:pt x="730" y="974"/>
                  </a:lnTo>
                  <a:lnTo>
                    <a:pt x="764" y="975"/>
                  </a:lnTo>
                  <a:lnTo>
                    <a:pt x="779" y="976"/>
                  </a:lnTo>
                  <a:lnTo>
                    <a:pt x="792" y="977"/>
                  </a:lnTo>
                  <a:lnTo>
                    <a:pt x="802" y="979"/>
                  </a:lnTo>
                  <a:lnTo>
                    <a:pt x="809" y="980"/>
                  </a:lnTo>
                  <a:lnTo>
                    <a:pt x="823" y="983"/>
                  </a:lnTo>
                  <a:lnTo>
                    <a:pt x="838" y="984"/>
                  </a:lnTo>
                  <a:lnTo>
                    <a:pt x="852" y="984"/>
                  </a:lnTo>
                  <a:lnTo>
                    <a:pt x="858" y="984"/>
                  </a:lnTo>
                  <a:lnTo>
                    <a:pt x="879" y="985"/>
                  </a:lnTo>
                  <a:lnTo>
                    <a:pt x="925" y="986"/>
                  </a:lnTo>
                  <a:lnTo>
                    <a:pt x="974" y="987"/>
                  </a:lnTo>
                  <a:lnTo>
                    <a:pt x="1001" y="988"/>
                  </a:lnTo>
                  <a:lnTo>
                    <a:pt x="1017" y="988"/>
                  </a:lnTo>
                  <a:lnTo>
                    <a:pt x="1028" y="987"/>
                  </a:lnTo>
                  <a:lnTo>
                    <a:pt x="1057" y="986"/>
                  </a:lnTo>
                  <a:lnTo>
                    <a:pt x="1060" y="987"/>
                  </a:lnTo>
                  <a:lnTo>
                    <a:pt x="1068" y="988"/>
                  </a:lnTo>
                  <a:lnTo>
                    <a:pt x="1078" y="988"/>
                  </a:lnTo>
                  <a:lnTo>
                    <a:pt x="1086" y="986"/>
                  </a:lnTo>
                  <a:lnTo>
                    <a:pt x="1092" y="985"/>
                  </a:lnTo>
                  <a:lnTo>
                    <a:pt x="1101" y="985"/>
                  </a:lnTo>
                  <a:lnTo>
                    <a:pt x="1110" y="986"/>
                  </a:lnTo>
                  <a:lnTo>
                    <a:pt x="1117" y="987"/>
                  </a:lnTo>
                  <a:lnTo>
                    <a:pt x="1125" y="987"/>
                  </a:lnTo>
                  <a:lnTo>
                    <a:pt x="1129" y="986"/>
                  </a:lnTo>
                  <a:lnTo>
                    <a:pt x="1133" y="986"/>
                  </a:lnTo>
                  <a:lnTo>
                    <a:pt x="1138" y="986"/>
                  </a:lnTo>
                  <a:lnTo>
                    <a:pt x="1143" y="984"/>
                  </a:lnTo>
                  <a:lnTo>
                    <a:pt x="1145" y="981"/>
                  </a:lnTo>
                  <a:lnTo>
                    <a:pt x="1145" y="972"/>
                  </a:lnTo>
                  <a:lnTo>
                    <a:pt x="1144" y="960"/>
                  </a:lnTo>
                  <a:lnTo>
                    <a:pt x="1153" y="958"/>
                  </a:lnTo>
                  <a:lnTo>
                    <a:pt x="1161" y="956"/>
                  </a:lnTo>
                  <a:lnTo>
                    <a:pt x="1178" y="957"/>
                  </a:lnTo>
                  <a:lnTo>
                    <a:pt x="1190" y="959"/>
                  </a:lnTo>
                  <a:lnTo>
                    <a:pt x="1197" y="960"/>
                  </a:lnTo>
                  <a:lnTo>
                    <a:pt x="1202" y="960"/>
                  </a:lnTo>
                  <a:lnTo>
                    <a:pt x="1209" y="963"/>
                  </a:lnTo>
                  <a:lnTo>
                    <a:pt x="1216" y="967"/>
                  </a:lnTo>
                  <a:lnTo>
                    <a:pt x="1222" y="970"/>
                  </a:lnTo>
                  <a:lnTo>
                    <a:pt x="1226" y="974"/>
                  </a:lnTo>
                  <a:lnTo>
                    <a:pt x="1226" y="972"/>
                  </a:lnTo>
                  <a:lnTo>
                    <a:pt x="1225" y="968"/>
                  </a:lnTo>
                  <a:lnTo>
                    <a:pt x="1224" y="963"/>
                  </a:lnTo>
                  <a:lnTo>
                    <a:pt x="1221" y="961"/>
                  </a:lnTo>
                  <a:lnTo>
                    <a:pt x="1228" y="963"/>
                  </a:lnTo>
                  <a:lnTo>
                    <a:pt x="1240" y="968"/>
                  </a:lnTo>
                  <a:lnTo>
                    <a:pt x="1253" y="973"/>
                  </a:lnTo>
                  <a:lnTo>
                    <a:pt x="1263" y="977"/>
                  </a:lnTo>
                  <a:lnTo>
                    <a:pt x="1277" y="984"/>
                  </a:lnTo>
                  <a:lnTo>
                    <a:pt x="1283" y="986"/>
                  </a:lnTo>
                  <a:lnTo>
                    <a:pt x="1269" y="975"/>
                  </a:lnTo>
                  <a:lnTo>
                    <a:pt x="1274" y="976"/>
                  </a:lnTo>
                  <a:lnTo>
                    <a:pt x="1288" y="979"/>
                  </a:lnTo>
                  <a:lnTo>
                    <a:pt x="1296" y="982"/>
                  </a:lnTo>
                  <a:lnTo>
                    <a:pt x="1304" y="986"/>
                  </a:lnTo>
                  <a:lnTo>
                    <a:pt x="1312" y="991"/>
                  </a:lnTo>
                  <a:lnTo>
                    <a:pt x="1318" y="998"/>
                  </a:lnTo>
                  <a:lnTo>
                    <a:pt x="1319" y="996"/>
                  </a:lnTo>
                  <a:lnTo>
                    <a:pt x="1319" y="992"/>
                  </a:lnTo>
                  <a:lnTo>
                    <a:pt x="1319" y="988"/>
                  </a:lnTo>
                  <a:lnTo>
                    <a:pt x="1318" y="986"/>
                  </a:lnTo>
                  <a:lnTo>
                    <a:pt x="1320" y="986"/>
                  </a:lnTo>
                  <a:lnTo>
                    <a:pt x="1327" y="990"/>
                  </a:lnTo>
                  <a:lnTo>
                    <a:pt x="1332" y="994"/>
                  </a:lnTo>
                  <a:lnTo>
                    <a:pt x="1338" y="997"/>
                  </a:lnTo>
                  <a:lnTo>
                    <a:pt x="1342" y="1000"/>
                  </a:lnTo>
                  <a:lnTo>
                    <a:pt x="1345" y="1004"/>
                  </a:lnTo>
                  <a:lnTo>
                    <a:pt x="1334" y="987"/>
                  </a:lnTo>
                  <a:lnTo>
                    <a:pt x="1338" y="989"/>
                  </a:lnTo>
                  <a:lnTo>
                    <a:pt x="1346" y="992"/>
                  </a:lnTo>
                  <a:lnTo>
                    <a:pt x="1355" y="999"/>
                  </a:lnTo>
                  <a:lnTo>
                    <a:pt x="1363" y="1007"/>
                  </a:lnTo>
                  <a:lnTo>
                    <a:pt x="1358" y="1000"/>
                  </a:lnTo>
                  <a:lnTo>
                    <a:pt x="1354" y="992"/>
                  </a:lnTo>
                  <a:lnTo>
                    <a:pt x="1357" y="994"/>
                  </a:lnTo>
                  <a:lnTo>
                    <a:pt x="1366" y="997"/>
                  </a:lnTo>
                  <a:lnTo>
                    <a:pt x="1371" y="1000"/>
                  </a:lnTo>
                  <a:lnTo>
                    <a:pt x="1377" y="1004"/>
                  </a:lnTo>
                  <a:lnTo>
                    <a:pt x="1382" y="1009"/>
                  </a:lnTo>
                  <a:lnTo>
                    <a:pt x="1387" y="1014"/>
                  </a:lnTo>
                  <a:lnTo>
                    <a:pt x="1381" y="1003"/>
                  </a:lnTo>
                  <a:lnTo>
                    <a:pt x="1374" y="989"/>
                  </a:lnTo>
                  <a:lnTo>
                    <a:pt x="1374" y="988"/>
                  </a:lnTo>
                  <a:lnTo>
                    <a:pt x="1376" y="988"/>
                  </a:lnTo>
                  <a:lnTo>
                    <a:pt x="1379" y="989"/>
                  </a:lnTo>
                  <a:lnTo>
                    <a:pt x="1381" y="990"/>
                  </a:lnTo>
                  <a:lnTo>
                    <a:pt x="1385" y="992"/>
                  </a:lnTo>
                  <a:lnTo>
                    <a:pt x="1388" y="996"/>
                  </a:lnTo>
                  <a:lnTo>
                    <a:pt x="1391" y="999"/>
                  </a:lnTo>
                  <a:lnTo>
                    <a:pt x="1395" y="1002"/>
                  </a:lnTo>
                  <a:lnTo>
                    <a:pt x="1398" y="1006"/>
                  </a:lnTo>
                  <a:lnTo>
                    <a:pt x="1402" y="1009"/>
                  </a:lnTo>
                  <a:lnTo>
                    <a:pt x="1407" y="1012"/>
                  </a:lnTo>
                  <a:lnTo>
                    <a:pt x="1413" y="1014"/>
                  </a:lnTo>
                  <a:lnTo>
                    <a:pt x="1408" y="1009"/>
                  </a:lnTo>
                  <a:lnTo>
                    <a:pt x="1400" y="998"/>
                  </a:lnTo>
                  <a:lnTo>
                    <a:pt x="1403" y="1000"/>
                  </a:lnTo>
                  <a:lnTo>
                    <a:pt x="1412" y="1006"/>
                  </a:lnTo>
                  <a:lnTo>
                    <a:pt x="1424" y="1012"/>
                  </a:lnTo>
                  <a:lnTo>
                    <a:pt x="1432" y="1016"/>
                  </a:lnTo>
                  <a:lnTo>
                    <a:pt x="1431" y="1014"/>
                  </a:lnTo>
                  <a:lnTo>
                    <a:pt x="1427" y="1010"/>
                  </a:lnTo>
                  <a:lnTo>
                    <a:pt x="1424" y="1004"/>
                  </a:lnTo>
                  <a:lnTo>
                    <a:pt x="1421" y="1000"/>
                  </a:lnTo>
                  <a:lnTo>
                    <a:pt x="1423" y="999"/>
                  </a:lnTo>
                  <a:lnTo>
                    <a:pt x="1426" y="1000"/>
                  </a:lnTo>
                  <a:lnTo>
                    <a:pt x="1429" y="1002"/>
                  </a:lnTo>
                  <a:lnTo>
                    <a:pt x="1433" y="1005"/>
                  </a:lnTo>
                  <a:lnTo>
                    <a:pt x="1441" y="1012"/>
                  </a:lnTo>
                  <a:lnTo>
                    <a:pt x="1447" y="1017"/>
                  </a:lnTo>
                  <a:lnTo>
                    <a:pt x="1463" y="1028"/>
                  </a:lnTo>
                  <a:lnTo>
                    <a:pt x="1473" y="1035"/>
                  </a:lnTo>
                  <a:lnTo>
                    <a:pt x="1466" y="1029"/>
                  </a:lnTo>
                  <a:lnTo>
                    <a:pt x="1459" y="1022"/>
                  </a:lnTo>
                  <a:lnTo>
                    <a:pt x="1456" y="1017"/>
                  </a:lnTo>
                  <a:lnTo>
                    <a:pt x="1454" y="1012"/>
                  </a:lnTo>
                  <a:lnTo>
                    <a:pt x="1453" y="1007"/>
                  </a:lnTo>
                  <a:lnTo>
                    <a:pt x="1455" y="1002"/>
                  </a:lnTo>
                  <a:lnTo>
                    <a:pt x="1468" y="1013"/>
                  </a:lnTo>
                  <a:lnTo>
                    <a:pt x="1485" y="1027"/>
                  </a:lnTo>
                  <a:lnTo>
                    <a:pt x="1466" y="1005"/>
                  </a:lnTo>
                  <a:lnTo>
                    <a:pt x="1476" y="1009"/>
                  </a:lnTo>
                  <a:lnTo>
                    <a:pt x="1490" y="1015"/>
                  </a:lnTo>
                  <a:lnTo>
                    <a:pt x="1495" y="1022"/>
                  </a:lnTo>
                  <a:lnTo>
                    <a:pt x="1497" y="1024"/>
                  </a:lnTo>
                  <a:lnTo>
                    <a:pt x="1490" y="1011"/>
                  </a:lnTo>
                  <a:lnTo>
                    <a:pt x="1498" y="1014"/>
                  </a:lnTo>
                  <a:lnTo>
                    <a:pt x="1509" y="1020"/>
                  </a:lnTo>
                  <a:lnTo>
                    <a:pt x="1507" y="1010"/>
                  </a:lnTo>
                  <a:lnTo>
                    <a:pt x="1513" y="1013"/>
                  </a:lnTo>
                  <a:lnTo>
                    <a:pt x="1525" y="1022"/>
                  </a:lnTo>
                  <a:lnTo>
                    <a:pt x="1535" y="1028"/>
                  </a:lnTo>
                  <a:lnTo>
                    <a:pt x="1538" y="1031"/>
                  </a:lnTo>
                  <a:lnTo>
                    <a:pt x="1530" y="1020"/>
                  </a:lnTo>
                  <a:lnTo>
                    <a:pt x="1523" y="1009"/>
                  </a:lnTo>
                  <a:lnTo>
                    <a:pt x="1533" y="1014"/>
                  </a:lnTo>
                  <a:lnTo>
                    <a:pt x="1548" y="1025"/>
                  </a:lnTo>
                  <a:lnTo>
                    <a:pt x="1551" y="1025"/>
                  </a:lnTo>
                  <a:lnTo>
                    <a:pt x="1551" y="1024"/>
                  </a:lnTo>
                  <a:lnTo>
                    <a:pt x="1550" y="1022"/>
                  </a:lnTo>
                  <a:lnTo>
                    <a:pt x="1549" y="1016"/>
                  </a:lnTo>
                  <a:lnTo>
                    <a:pt x="1549" y="1014"/>
                  </a:lnTo>
                  <a:lnTo>
                    <a:pt x="1550" y="1013"/>
                  </a:lnTo>
                  <a:lnTo>
                    <a:pt x="1552" y="1014"/>
                  </a:lnTo>
                  <a:lnTo>
                    <a:pt x="1555" y="1015"/>
                  </a:lnTo>
                  <a:lnTo>
                    <a:pt x="1560" y="1018"/>
                  </a:lnTo>
                  <a:lnTo>
                    <a:pt x="1562" y="1020"/>
                  </a:lnTo>
                  <a:lnTo>
                    <a:pt x="1564" y="1024"/>
                  </a:lnTo>
                  <a:lnTo>
                    <a:pt x="1569" y="1029"/>
                  </a:lnTo>
                  <a:lnTo>
                    <a:pt x="1567" y="1023"/>
                  </a:lnTo>
                  <a:lnTo>
                    <a:pt x="1564" y="1013"/>
                  </a:lnTo>
                  <a:lnTo>
                    <a:pt x="1563" y="1009"/>
                  </a:lnTo>
                  <a:lnTo>
                    <a:pt x="1562" y="1005"/>
                  </a:lnTo>
                  <a:lnTo>
                    <a:pt x="1562" y="1003"/>
                  </a:lnTo>
                  <a:lnTo>
                    <a:pt x="1562" y="1002"/>
                  </a:lnTo>
                  <a:lnTo>
                    <a:pt x="1563" y="1002"/>
                  </a:lnTo>
                  <a:lnTo>
                    <a:pt x="1565" y="1004"/>
                  </a:lnTo>
                  <a:lnTo>
                    <a:pt x="1583" y="1017"/>
                  </a:lnTo>
                  <a:lnTo>
                    <a:pt x="1596" y="1028"/>
                  </a:lnTo>
                  <a:lnTo>
                    <a:pt x="1591" y="1023"/>
                  </a:lnTo>
                  <a:lnTo>
                    <a:pt x="1583" y="1012"/>
                  </a:lnTo>
                  <a:lnTo>
                    <a:pt x="1574" y="1001"/>
                  </a:lnTo>
                  <a:lnTo>
                    <a:pt x="1569" y="992"/>
                  </a:lnTo>
                  <a:lnTo>
                    <a:pt x="1570" y="992"/>
                  </a:lnTo>
                  <a:lnTo>
                    <a:pt x="1572" y="992"/>
                  </a:lnTo>
                  <a:lnTo>
                    <a:pt x="1576" y="997"/>
                  </a:lnTo>
                  <a:lnTo>
                    <a:pt x="1580" y="1000"/>
                  </a:lnTo>
                  <a:lnTo>
                    <a:pt x="1586" y="1002"/>
                  </a:lnTo>
                  <a:lnTo>
                    <a:pt x="1590" y="1002"/>
                  </a:lnTo>
                  <a:lnTo>
                    <a:pt x="1612" y="1018"/>
                  </a:lnTo>
                  <a:lnTo>
                    <a:pt x="1605" y="1006"/>
                  </a:lnTo>
                  <a:lnTo>
                    <a:pt x="1616" y="1010"/>
                  </a:lnTo>
                  <a:lnTo>
                    <a:pt x="1631" y="1015"/>
                  </a:lnTo>
                  <a:lnTo>
                    <a:pt x="1624" y="1010"/>
                  </a:lnTo>
                  <a:lnTo>
                    <a:pt x="1613" y="1002"/>
                  </a:lnTo>
                  <a:lnTo>
                    <a:pt x="1613" y="1001"/>
                  </a:lnTo>
                  <a:lnTo>
                    <a:pt x="1613" y="1000"/>
                  </a:lnTo>
                  <a:lnTo>
                    <a:pt x="1614" y="1000"/>
                  </a:lnTo>
                  <a:lnTo>
                    <a:pt x="1615" y="999"/>
                  </a:lnTo>
                  <a:lnTo>
                    <a:pt x="1618" y="999"/>
                  </a:lnTo>
                  <a:lnTo>
                    <a:pt x="1621" y="1000"/>
                  </a:lnTo>
                  <a:lnTo>
                    <a:pt x="1630" y="1002"/>
                  </a:lnTo>
                  <a:lnTo>
                    <a:pt x="1633" y="1002"/>
                  </a:lnTo>
                  <a:lnTo>
                    <a:pt x="1630" y="1001"/>
                  </a:lnTo>
                  <a:lnTo>
                    <a:pt x="1624" y="998"/>
                  </a:lnTo>
                  <a:lnTo>
                    <a:pt x="1616" y="992"/>
                  </a:lnTo>
                  <a:lnTo>
                    <a:pt x="1612" y="988"/>
                  </a:lnTo>
                  <a:lnTo>
                    <a:pt x="1612" y="987"/>
                  </a:lnTo>
                  <a:lnTo>
                    <a:pt x="1613" y="987"/>
                  </a:lnTo>
                  <a:lnTo>
                    <a:pt x="1614" y="987"/>
                  </a:lnTo>
                  <a:lnTo>
                    <a:pt x="1616" y="987"/>
                  </a:lnTo>
                  <a:lnTo>
                    <a:pt x="1622" y="989"/>
                  </a:lnTo>
                  <a:lnTo>
                    <a:pt x="1629" y="992"/>
                  </a:lnTo>
                  <a:lnTo>
                    <a:pt x="1642" y="1000"/>
                  </a:lnTo>
                  <a:lnTo>
                    <a:pt x="1650" y="1006"/>
                  </a:lnTo>
                  <a:lnTo>
                    <a:pt x="1641" y="997"/>
                  </a:lnTo>
                  <a:lnTo>
                    <a:pt x="1630" y="984"/>
                  </a:lnTo>
                  <a:lnTo>
                    <a:pt x="1630" y="983"/>
                  </a:lnTo>
                  <a:lnTo>
                    <a:pt x="1632" y="983"/>
                  </a:lnTo>
                  <a:lnTo>
                    <a:pt x="1636" y="983"/>
                  </a:lnTo>
                  <a:lnTo>
                    <a:pt x="1641" y="984"/>
                  </a:lnTo>
                  <a:lnTo>
                    <a:pt x="1651" y="986"/>
                  </a:lnTo>
                  <a:lnTo>
                    <a:pt x="1658" y="989"/>
                  </a:lnTo>
                  <a:lnTo>
                    <a:pt x="1650" y="984"/>
                  </a:lnTo>
                  <a:lnTo>
                    <a:pt x="1641" y="975"/>
                  </a:lnTo>
                  <a:lnTo>
                    <a:pt x="1643" y="974"/>
                  </a:lnTo>
                  <a:lnTo>
                    <a:pt x="1645" y="973"/>
                  </a:lnTo>
                  <a:lnTo>
                    <a:pt x="1657" y="974"/>
                  </a:lnTo>
                  <a:lnTo>
                    <a:pt x="1672" y="975"/>
                  </a:lnTo>
                  <a:lnTo>
                    <a:pt x="1686" y="977"/>
                  </a:lnTo>
                  <a:lnTo>
                    <a:pt x="1694" y="977"/>
                  </a:lnTo>
                  <a:lnTo>
                    <a:pt x="1691" y="977"/>
                  </a:lnTo>
                  <a:lnTo>
                    <a:pt x="1683" y="975"/>
                  </a:lnTo>
                  <a:lnTo>
                    <a:pt x="1672" y="972"/>
                  </a:lnTo>
                  <a:lnTo>
                    <a:pt x="1662" y="970"/>
                  </a:lnTo>
                  <a:lnTo>
                    <a:pt x="1672" y="969"/>
                  </a:lnTo>
                  <a:lnTo>
                    <a:pt x="1682" y="968"/>
                  </a:lnTo>
                  <a:lnTo>
                    <a:pt x="1692" y="967"/>
                  </a:lnTo>
                  <a:lnTo>
                    <a:pt x="1704" y="965"/>
                  </a:lnTo>
                  <a:lnTo>
                    <a:pt x="1700" y="964"/>
                  </a:lnTo>
                  <a:lnTo>
                    <a:pt x="1695" y="964"/>
                  </a:lnTo>
                  <a:lnTo>
                    <a:pt x="1689" y="963"/>
                  </a:lnTo>
                  <a:lnTo>
                    <a:pt x="1680" y="963"/>
                  </a:lnTo>
                  <a:lnTo>
                    <a:pt x="1670" y="963"/>
                  </a:lnTo>
                  <a:lnTo>
                    <a:pt x="1661" y="962"/>
                  </a:lnTo>
                  <a:lnTo>
                    <a:pt x="1662" y="962"/>
                  </a:lnTo>
                  <a:lnTo>
                    <a:pt x="1663" y="961"/>
                  </a:lnTo>
                  <a:lnTo>
                    <a:pt x="1668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74" y="961"/>
                  </a:lnTo>
                  <a:lnTo>
                    <a:pt x="1685" y="960"/>
                  </a:lnTo>
                  <a:lnTo>
                    <a:pt x="1692" y="959"/>
                  </a:lnTo>
                  <a:lnTo>
                    <a:pt x="1682" y="958"/>
                  </a:lnTo>
                  <a:lnTo>
                    <a:pt x="1667" y="958"/>
                  </a:lnTo>
                  <a:lnTo>
                    <a:pt x="1667" y="958"/>
                  </a:lnTo>
                  <a:lnTo>
                    <a:pt x="1666" y="958"/>
                  </a:lnTo>
                  <a:lnTo>
                    <a:pt x="1667" y="957"/>
                  </a:lnTo>
                  <a:lnTo>
                    <a:pt x="1668" y="955"/>
                  </a:lnTo>
                  <a:lnTo>
                    <a:pt x="1682" y="954"/>
                  </a:lnTo>
                  <a:lnTo>
                    <a:pt x="1695" y="951"/>
                  </a:lnTo>
                  <a:lnTo>
                    <a:pt x="1685" y="951"/>
                  </a:lnTo>
                  <a:lnTo>
                    <a:pt x="1674" y="950"/>
                  </a:lnTo>
                  <a:lnTo>
                    <a:pt x="1676" y="948"/>
                  </a:lnTo>
                  <a:lnTo>
                    <a:pt x="1679" y="945"/>
                  </a:lnTo>
                  <a:lnTo>
                    <a:pt x="1684" y="944"/>
                  </a:lnTo>
                  <a:lnTo>
                    <a:pt x="1688" y="942"/>
                  </a:lnTo>
                  <a:lnTo>
                    <a:pt x="1699" y="940"/>
                  </a:lnTo>
                  <a:lnTo>
                    <a:pt x="1709" y="93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2496" y="444"/>
              <a:ext cx="1" cy="1"/>
            </a:xfrm>
            <a:custGeom>
              <a:avLst/>
              <a:gdLst>
                <a:gd name="T0" fmla="*/ 13 w 13"/>
                <a:gd name="T1" fmla="*/ 0 h 3"/>
                <a:gd name="T2" fmla="*/ 10 w 13"/>
                <a:gd name="T3" fmla="*/ 2 h 3"/>
                <a:gd name="T4" fmla="*/ 7 w 13"/>
                <a:gd name="T5" fmla="*/ 3 h 3"/>
                <a:gd name="T6" fmla="*/ 7 w 13"/>
                <a:gd name="T7" fmla="*/ 3 h 3"/>
                <a:gd name="T8" fmla="*/ 7 w 13"/>
                <a:gd name="T9" fmla="*/ 3 h 3"/>
                <a:gd name="T10" fmla="*/ 1 w 13"/>
                <a:gd name="T11" fmla="*/ 2 h 3"/>
                <a:gd name="T12" fmla="*/ 0 w 13"/>
                <a:gd name="T13" fmla="*/ 1 h 3"/>
                <a:gd name="T14" fmla="*/ 5 w 13"/>
                <a:gd name="T15" fmla="*/ 0 h 3"/>
                <a:gd name="T16" fmla="*/ 13 w 1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">
                  <a:moveTo>
                    <a:pt x="13" y="0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1" y="2"/>
                  </a:lnTo>
                  <a:lnTo>
                    <a:pt x="0" y="1"/>
                  </a:lnTo>
                  <a:lnTo>
                    <a:pt x="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488" y="439"/>
              <a:ext cx="3" cy="2"/>
            </a:xfrm>
            <a:custGeom>
              <a:avLst/>
              <a:gdLst>
                <a:gd name="T0" fmla="*/ 23 w 23"/>
                <a:gd name="T1" fmla="*/ 11 h 12"/>
                <a:gd name="T2" fmla="*/ 15 w 23"/>
                <a:gd name="T3" fmla="*/ 12 h 12"/>
                <a:gd name="T4" fmla="*/ 9 w 23"/>
                <a:gd name="T5" fmla="*/ 12 h 12"/>
                <a:gd name="T6" fmla="*/ 6 w 23"/>
                <a:gd name="T7" fmla="*/ 12 h 12"/>
                <a:gd name="T8" fmla="*/ 6 w 23"/>
                <a:gd name="T9" fmla="*/ 11 h 12"/>
                <a:gd name="T10" fmla="*/ 6 w 23"/>
                <a:gd name="T11" fmla="*/ 11 h 12"/>
                <a:gd name="T12" fmla="*/ 7 w 23"/>
                <a:gd name="T13" fmla="*/ 10 h 12"/>
                <a:gd name="T14" fmla="*/ 10 w 23"/>
                <a:gd name="T15" fmla="*/ 9 h 12"/>
                <a:gd name="T16" fmla="*/ 12 w 23"/>
                <a:gd name="T17" fmla="*/ 8 h 12"/>
                <a:gd name="T18" fmla="*/ 14 w 23"/>
                <a:gd name="T19" fmla="*/ 6 h 12"/>
                <a:gd name="T20" fmla="*/ 14 w 23"/>
                <a:gd name="T21" fmla="*/ 4 h 12"/>
                <a:gd name="T22" fmla="*/ 8 w 23"/>
                <a:gd name="T23" fmla="*/ 4 h 12"/>
                <a:gd name="T24" fmla="*/ 0 w 23"/>
                <a:gd name="T25" fmla="*/ 4 h 12"/>
                <a:gd name="T26" fmla="*/ 0 w 23"/>
                <a:gd name="T27" fmla="*/ 3 h 12"/>
                <a:gd name="T28" fmla="*/ 0 w 23"/>
                <a:gd name="T29" fmla="*/ 2 h 12"/>
                <a:gd name="T30" fmla="*/ 0 w 23"/>
                <a:gd name="T31" fmla="*/ 2 h 12"/>
                <a:gd name="T32" fmla="*/ 0 w 23"/>
                <a:gd name="T33" fmla="*/ 2 h 12"/>
                <a:gd name="T34" fmla="*/ 9 w 23"/>
                <a:gd name="T35" fmla="*/ 0 h 12"/>
                <a:gd name="T36" fmla="*/ 17 w 23"/>
                <a:gd name="T37" fmla="*/ 0 h 12"/>
                <a:gd name="T38" fmla="*/ 20 w 23"/>
                <a:gd name="T39" fmla="*/ 4 h 12"/>
                <a:gd name="T40" fmla="*/ 22 w 23"/>
                <a:gd name="T41" fmla="*/ 9 h 12"/>
                <a:gd name="T42" fmla="*/ 23 w 23"/>
                <a:gd name="T43" fmla="*/ 10 h 12"/>
                <a:gd name="T44" fmla="*/ 23 w 23"/>
                <a:gd name="T4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2">
                  <a:moveTo>
                    <a:pt x="23" y="11"/>
                  </a:moveTo>
                  <a:lnTo>
                    <a:pt x="15" y="12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10" y="9"/>
                  </a:lnTo>
                  <a:lnTo>
                    <a:pt x="12" y="8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2" y="9"/>
                  </a:lnTo>
                  <a:lnTo>
                    <a:pt x="23" y="1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487" y="438"/>
              <a:ext cx="3" cy="1"/>
            </a:xfrm>
            <a:custGeom>
              <a:avLst/>
              <a:gdLst>
                <a:gd name="T0" fmla="*/ 20 w 20"/>
                <a:gd name="T1" fmla="*/ 5 h 5"/>
                <a:gd name="T2" fmla="*/ 12 w 20"/>
                <a:gd name="T3" fmla="*/ 5 h 5"/>
                <a:gd name="T4" fmla="*/ 2 w 20"/>
                <a:gd name="T5" fmla="*/ 5 h 5"/>
                <a:gd name="T6" fmla="*/ 2 w 20"/>
                <a:gd name="T7" fmla="*/ 4 h 5"/>
                <a:gd name="T8" fmla="*/ 0 w 20"/>
                <a:gd name="T9" fmla="*/ 3 h 5"/>
                <a:gd name="T10" fmla="*/ 9 w 20"/>
                <a:gd name="T11" fmla="*/ 1 h 5"/>
                <a:gd name="T12" fmla="*/ 15 w 20"/>
                <a:gd name="T13" fmla="*/ 0 h 5"/>
                <a:gd name="T14" fmla="*/ 18 w 20"/>
                <a:gd name="T15" fmla="*/ 2 h 5"/>
                <a:gd name="T16" fmla="*/ 20 w 20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">
                  <a:moveTo>
                    <a:pt x="20" y="5"/>
                  </a:moveTo>
                  <a:lnTo>
                    <a:pt x="1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20" y="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2293" y="232"/>
              <a:ext cx="91" cy="150"/>
            </a:xfrm>
            <a:custGeom>
              <a:avLst/>
              <a:gdLst>
                <a:gd name="T0" fmla="*/ 191 w 637"/>
                <a:gd name="T1" fmla="*/ 1009 h 1050"/>
                <a:gd name="T2" fmla="*/ 169 w 637"/>
                <a:gd name="T3" fmla="*/ 1019 h 1050"/>
                <a:gd name="T4" fmla="*/ 158 w 637"/>
                <a:gd name="T5" fmla="*/ 1013 h 1050"/>
                <a:gd name="T6" fmla="*/ 168 w 637"/>
                <a:gd name="T7" fmla="*/ 969 h 1050"/>
                <a:gd name="T8" fmla="*/ 154 w 637"/>
                <a:gd name="T9" fmla="*/ 964 h 1050"/>
                <a:gd name="T10" fmla="*/ 139 w 637"/>
                <a:gd name="T11" fmla="*/ 936 h 1050"/>
                <a:gd name="T12" fmla="*/ 136 w 637"/>
                <a:gd name="T13" fmla="*/ 892 h 1050"/>
                <a:gd name="T14" fmla="*/ 126 w 637"/>
                <a:gd name="T15" fmla="*/ 798 h 1050"/>
                <a:gd name="T16" fmla="*/ 118 w 637"/>
                <a:gd name="T17" fmla="*/ 782 h 1050"/>
                <a:gd name="T18" fmla="*/ 123 w 637"/>
                <a:gd name="T19" fmla="*/ 744 h 1050"/>
                <a:gd name="T20" fmla="*/ 129 w 637"/>
                <a:gd name="T21" fmla="*/ 710 h 1050"/>
                <a:gd name="T22" fmla="*/ 125 w 637"/>
                <a:gd name="T23" fmla="*/ 667 h 1050"/>
                <a:gd name="T24" fmla="*/ 129 w 637"/>
                <a:gd name="T25" fmla="*/ 646 h 1050"/>
                <a:gd name="T26" fmla="*/ 133 w 637"/>
                <a:gd name="T27" fmla="*/ 609 h 1050"/>
                <a:gd name="T28" fmla="*/ 134 w 637"/>
                <a:gd name="T29" fmla="*/ 579 h 1050"/>
                <a:gd name="T30" fmla="*/ 135 w 637"/>
                <a:gd name="T31" fmla="*/ 529 h 1050"/>
                <a:gd name="T32" fmla="*/ 125 w 637"/>
                <a:gd name="T33" fmla="*/ 483 h 1050"/>
                <a:gd name="T34" fmla="*/ 120 w 637"/>
                <a:gd name="T35" fmla="*/ 449 h 1050"/>
                <a:gd name="T36" fmla="*/ 113 w 637"/>
                <a:gd name="T37" fmla="*/ 413 h 1050"/>
                <a:gd name="T38" fmla="*/ 22 w 637"/>
                <a:gd name="T39" fmla="*/ 184 h 1050"/>
                <a:gd name="T40" fmla="*/ 7 w 637"/>
                <a:gd name="T41" fmla="*/ 112 h 1050"/>
                <a:gd name="T42" fmla="*/ 7 w 637"/>
                <a:gd name="T43" fmla="*/ 77 h 1050"/>
                <a:gd name="T44" fmla="*/ 3 w 637"/>
                <a:gd name="T45" fmla="*/ 26 h 1050"/>
                <a:gd name="T46" fmla="*/ 41 w 637"/>
                <a:gd name="T47" fmla="*/ 0 h 1050"/>
                <a:gd name="T48" fmla="*/ 100 w 637"/>
                <a:gd name="T49" fmla="*/ 15 h 1050"/>
                <a:gd name="T50" fmla="*/ 170 w 637"/>
                <a:gd name="T51" fmla="*/ 30 h 1050"/>
                <a:gd name="T52" fmla="*/ 288 w 637"/>
                <a:gd name="T53" fmla="*/ 55 h 1050"/>
                <a:gd name="T54" fmla="*/ 331 w 637"/>
                <a:gd name="T55" fmla="*/ 73 h 1050"/>
                <a:gd name="T56" fmla="*/ 378 w 637"/>
                <a:gd name="T57" fmla="*/ 96 h 1050"/>
                <a:gd name="T58" fmla="*/ 409 w 637"/>
                <a:gd name="T59" fmla="*/ 108 h 1050"/>
                <a:gd name="T60" fmla="*/ 445 w 637"/>
                <a:gd name="T61" fmla="*/ 126 h 1050"/>
                <a:gd name="T62" fmla="*/ 482 w 637"/>
                <a:gd name="T63" fmla="*/ 158 h 1050"/>
                <a:gd name="T64" fmla="*/ 514 w 637"/>
                <a:gd name="T65" fmla="*/ 214 h 1050"/>
                <a:gd name="T66" fmla="*/ 535 w 637"/>
                <a:gd name="T67" fmla="*/ 255 h 1050"/>
                <a:gd name="T68" fmla="*/ 546 w 637"/>
                <a:gd name="T69" fmla="*/ 284 h 1050"/>
                <a:gd name="T70" fmla="*/ 554 w 637"/>
                <a:gd name="T71" fmla="*/ 318 h 1050"/>
                <a:gd name="T72" fmla="*/ 565 w 637"/>
                <a:gd name="T73" fmla="*/ 347 h 1050"/>
                <a:gd name="T74" fmla="*/ 575 w 637"/>
                <a:gd name="T75" fmla="*/ 374 h 1050"/>
                <a:gd name="T76" fmla="*/ 585 w 637"/>
                <a:gd name="T77" fmla="*/ 416 h 1050"/>
                <a:gd name="T78" fmla="*/ 573 w 637"/>
                <a:gd name="T79" fmla="*/ 420 h 1050"/>
                <a:gd name="T80" fmla="*/ 575 w 637"/>
                <a:gd name="T81" fmla="*/ 433 h 1050"/>
                <a:gd name="T82" fmla="*/ 578 w 637"/>
                <a:gd name="T83" fmla="*/ 445 h 1050"/>
                <a:gd name="T84" fmla="*/ 579 w 637"/>
                <a:gd name="T85" fmla="*/ 453 h 1050"/>
                <a:gd name="T86" fmla="*/ 586 w 637"/>
                <a:gd name="T87" fmla="*/ 490 h 1050"/>
                <a:gd name="T88" fmla="*/ 580 w 637"/>
                <a:gd name="T89" fmla="*/ 512 h 1050"/>
                <a:gd name="T90" fmla="*/ 594 w 637"/>
                <a:gd name="T91" fmla="*/ 533 h 1050"/>
                <a:gd name="T92" fmla="*/ 585 w 637"/>
                <a:gd name="T93" fmla="*/ 545 h 1050"/>
                <a:gd name="T94" fmla="*/ 589 w 637"/>
                <a:gd name="T95" fmla="*/ 565 h 1050"/>
                <a:gd name="T96" fmla="*/ 609 w 637"/>
                <a:gd name="T97" fmla="*/ 593 h 1050"/>
                <a:gd name="T98" fmla="*/ 604 w 637"/>
                <a:gd name="T99" fmla="*/ 611 h 1050"/>
                <a:gd name="T100" fmla="*/ 594 w 637"/>
                <a:gd name="T101" fmla="*/ 633 h 1050"/>
                <a:gd name="T102" fmla="*/ 607 w 637"/>
                <a:gd name="T103" fmla="*/ 648 h 1050"/>
                <a:gd name="T104" fmla="*/ 603 w 637"/>
                <a:gd name="T105" fmla="*/ 675 h 1050"/>
                <a:gd name="T106" fmla="*/ 605 w 637"/>
                <a:gd name="T107" fmla="*/ 705 h 1050"/>
                <a:gd name="T108" fmla="*/ 607 w 637"/>
                <a:gd name="T109" fmla="*/ 723 h 1050"/>
                <a:gd name="T110" fmla="*/ 607 w 637"/>
                <a:gd name="T111" fmla="*/ 738 h 1050"/>
                <a:gd name="T112" fmla="*/ 631 w 637"/>
                <a:gd name="T113" fmla="*/ 742 h 1050"/>
                <a:gd name="T114" fmla="*/ 602 w 637"/>
                <a:gd name="T115" fmla="*/ 758 h 1050"/>
                <a:gd name="T116" fmla="*/ 615 w 637"/>
                <a:gd name="T117" fmla="*/ 781 h 1050"/>
                <a:gd name="T118" fmla="*/ 186 w 637"/>
                <a:gd name="T11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7" h="1050">
                  <a:moveTo>
                    <a:pt x="188" y="1027"/>
                  </a:moveTo>
                  <a:lnTo>
                    <a:pt x="190" y="1021"/>
                  </a:lnTo>
                  <a:lnTo>
                    <a:pt x="193" y="1015"/>
                  </a:lnTo>
                  <a:lnTo>
                    <a:pt x="194" y="1013"/>
                  </a:lnTo>
                  <a:lnTo>
                    <a:pt x="194" y="1011"/>
                  </a:lnTo>
                  <a:lnTo>
                    <a:pt x="191" y="1009"/>
                  </a:lnTo>
                  <a:lnTo>
                    <a:pt x="186" y="1009"/>
                  </a:lnTo>
                  <a:lnTo>
                    <a:pt x="183" y="1009"/>
                  </a:lnTo>
                  <a:lnTo>
                    <a:pt x="180" y="1010"/>
                  </a:lnTo>
                  <a:lnTo>
                    <a:pt x="177" y="1012"/>
                  </a:lnTo>
                  <a:lnTo>
                    <a:pt x="174" y="1014"/>
                  </a:lnTo>
                  <a:lnTo>
                    <a:pt x="169" y="1019"/>
                  </a:lnTo>
                  <a:lnTo>
                    <a:pt x="166" y="1025"/>
                  </a:lnTo>
                  <a:lnTo>
                    <a:pt x="160" y="1036"/>
                  </a:lnTo>
                  <a:lnTo>
                    <a:pt x="158" y="1041"/>
                  </a:lnTo>
                  <a:lnTo>
                    <a:pt x="158" y="1036"/>
                  </a:lnTo>
                  <a:lnTo>
                    <a:pt x="157" y="1021"/>
                  </a:lnTo>
                  <a:lnTo>
                    <a:pt x="158" y="1013"/>
                  </a:lnTo>
                  <a:lnTo>
                    <a:pt x="158" y="1005"/>
                  </a:lnTo>
                  <a:lnTo>
                    <a:pt x="160" y="996"/>
                  </a:lnTo>
                  <a:lnTo>
                    <a:pt x="162" y="988"/>
                  </a:lnTo>
                  <a:lnTo>
                    <a:pt x="167" y="978"/>
                  </a:lnTo>
                  <a:lnTo>
                    <a:pt x="168" y="971"/>
                  </a:lnTo>
                  <a:lnTo>
                    <a:pt x="168" y="969"/>
                  </a:lnTo>
                  <a:lnTo>
                    <a:pt x="168" y="968"/>
                  </a:lnTo>
                  <a:lnTo>
                    <a:pt x="167" y="967"/>
                  </a:lnTo>
                  <a:lnTo>
                    <a:pt x="166" y="967"/>
                  </a:lnTo>
                  <a:lnTo>
                    <a:pt x="162" y="967"/>
                  </a:lnTo>
                  <a:lnTo>
                    <a:pt x="158" y="966"/>
                  </a:lnTo>
                  <a:lnTo>
                    <a:pt x="154" y="964"/>
                  </a:lnTo>
                  <a:lnTo>
                    <a:pt x="151" y="962"/>
                  </a:lnTo>
                  <a:lnTo>
                    <a:pt x="147" y="959"/>
                  </a:lnTo>
                  <a:lnTo>
                    <a:pt x="144" y="955"/>
                  </a:lnTo>
                  <a:lnTo>
                    <a:pt x="143" y="951"/>
                  </a:lnTo>
                  <a:lnTo>
                    <a:pt x="142" y="946"/>
                  </a:lnTo>
                  <a:lnTo>
                    <a:pt x="139" y="936"/>
                  </a:lnTo>
                  <a:lnTo>
                    <a:pt x="135" y="925"/>
                  </a:lnTo>
                  <a:lnTo>
                    <a:pt x="134" y="918"/>
                  </a:lnTo>
                  <a:lnTo>
                    <a:pt x="133" y="913"/>
                  </a:lnTo>
                  <a:lnTo>
                    <a:pt x="133" y="908"/>
                  </a:lnTo>
                  <a:lnTo>
                    <a:pt x="135" y="904"/>
                  </a:lnTo>
                  <a:lnTo>
                    <a:pt x="136" y="892"/>
                  </a:lnTo>
                  <a:lnTo>
                    <a:pt x="135" y="868"/>
                  </a:lnTo>
                  <a:lnTo>
                    <a:pt x="134" y="841"/>
                  </a:lnTo>
                  <a:lnTo>
                    <a:pt x="133" y="821"/>
                  </a:lnTo>
                  <a:lnTo>
                    <a:pt x="131" y="810"/>
                  </a:lnTo>
                  <a:lnTo>
                    <a:pt x="129" y="803"/>
                  </a:lnTo>
                  <a:lnTo>
                    <a:pt x="126" y="798"/>
                  </a:lnTo>
                  <a:lnTo>
                    <a:pt x="124" y="796"/>
                  </a:lnTo>
                  <a:lnTo>
                    <a:pt x="122" y="794"/>
                  </a:lnTo>
                  <a:lnTo>
                    <a:pt x="119" y="792"/>
                  </a:lnTo>
                  <a:lnTo>
                    <a:pt x="118" y="790"/>
                  </a:lnTo>
                  <a:lnTo>
                    <a:pt x="117" y="788"/>
                  </a:lnTo>
                  <a:lnTo>
                    <a:pt x="118" y="782"/>
                  </a:lnTo>
                  <a:lnTo>
                    <a:pt x="119" y="777"/>
                  </a:lnTo>
                  <a:lnTo>
                    <a:pt x="122" y="772"/>
                  </a:lnTo>
                  <a:lnTo>
                    <a:pt x="123" y="767"/>
                  </a:lnTo>
                  <a:lnTo>
                    <a:pt x="125" y="762"/>
                  </a:lnTo>
                  <a:lnTo>
                    <a:pt x="125" y="757"/>
                  </a:lnTo>
                  <a:lnTo>
                    <a:pt x="123" y="744"/>
                  </a:lnTo>
                  <a:lnTo>
                    <a:pt x="123" y="736"/>
                  </a:lnTo>
                  <a:lnTo>
                    <a:pt x="124" y="732"/>
                  </a:lnTo>
                  <a:lnTo>
                    <a:pt x="127" y="724"/>
                  </a:lnTo>
                  <a:lnTo>
                    <a:pt x="128" y="719"/>
                  </a:lnTo>
                  <a:lnTo>
                    <a:pt x="129" y="715"/>
                  </a:lnTo>
                  <a:lnTo>
                    <a:pt x="129" y="710"/>
                  </a:lnTo>
                  <a:lnTo>
                    <a:pt x="129" y="706"/>
                  </a:lnTo>
                  <a:lnTo>
                    <a:pt x="126" y="695"/>
                  </a:lnTo>
                  <a:lnTo>
                    <a:pt x="124" y="686"/>
                  </a:lnTo>
                  <a:lnTo>
                    <a:pt x="122" y="678"/>
                  </a:lnTo>
                  <a:lnTo>
                    <a:pt x="123" y="672"/>
                  </a:lnTo>
                  <a:lnTo>
                    <a:pt x="125" y="667"/>
                  </a:lnTo>
                  <a:lnTo>
                    <a:pt x="128" y="662"/>
                  </a:lnTo>
                  <a:lnTo>
                    <a:pt x="130" y="659"/>
                  </a:lnTo>
                  <a:lnTo>
                    <a:pt x="131" y="656"/>
                  </a:lnTo>
                  <a:lnTo>
                    <a:pt x="131" y="653"/>
                  </a:lnTo>
                  <a:lnTo>
                    <a:pt x="130" y="650"/>
                  </a:lnTo>
                  <a:lnTo>
                    <a:pt x="129" y="646"/>
                  </a:lnTo>
                  <a:lnTo>
                    <a:pt x="130" y="642"/>
                  </a:lnTo>
                  <a:lnTo>
                    <a:pt x="130" y="639"/>
                  </a:lnTo>
                  <a:lnTo>
                    <a:pt x="131" y="635"/>
                  </a:lnTo>
                  <a:lnTo>
                    <a:pt x="132" y="629"/>
                  </a:lnTo>
                  <a:lnTo>
                    <a:pt x="133" y="619"/>
                  </a:lnTo>
                  <a:lnTo>
                    <a:pt x="133" y="609"/>
                  </a:lnTo>
                  <a:lnTo>
                    <a:pt x="132" y="601"/>
                  </a:lnTo>
                  <a:lnTo>
                    <a:pt x="130" y="596"/>
                  </a:lnTo>
                  <a:lnTo>
                    <a:pt x="129" y="591"/>
                  </a:lnTo>
                  <a:lnTo>
                    <a:pt x="129" y="587"/>
                  </a:lnTo>
                  <a:lnTo>
                    <a:pt x="131" y="583"/>
                  </a:lnTo>
                  <a:lnTo>
                    <a:pt x="134" y="579"/>
                  </a:lnTo>
                  <a:lnTo>
                    <a:pt x="135" y="575"/>
                  </a:lnTo>
                  <a:lnTo>
                    <a:pt x="136" y="571"/>
                  </a:lnTo>
                  <a:lnTo>
                    <a:pt x="136" y="566"/>
                  </a:lnTo>
                  <a:lnTo>
                    <a:pt x="134" y="554"/>
                  </a:lnTo>
                  <a:lnTo>
                    <a:pt x="133" y="543"/>
                  </a:lnTo>
                  <a:lnTo>
                    <a:pt x="135" y="529"/>
                  </a:lnTo>
                  <a:lnTo>
                    <a:pt x="138" y="519"/>
                  </a:lnTo>
                  <a:lnTo>
                    <a:pt x="137" y="514"/>
                  </a:lnTo>
                  <a:lnTo>
                    <a:pt x="135" y="505"/>
                  </a:lnTo>
                  <a:lnTo>
                    <a:pt x="133" y="497"/>
                  </a:lnTo>
                  <a:lnTo>
                    <a:pt x="130" y="491"/>
                  </a:lnTo>
                  <a:lnTo>
                    <a:pt x="125" y="483"/>
                  </a:lnTo>
                  <a:lnTo>
                    <a:pt x="122" y="477"/>
                  </a:lnTo>
                  <a:lnTo>
                    <a:pt x="123" y="466"/>
                  </a:lnTo>
                  <a:lnTo>
                    <a:pt x="124" y="457"/>
                  </a:lnTo>
                  <a:lnTo>
                    <a:pt x="123" y="456"/>
                  </a:lnTo>
                  <a:lnTo>
                    <a:pt x="122" y="454"/>
                  </a:lnTo>
                  <a:lnTo>
                    <a:pt x="120" y="449"/>
                  </a:lnTo>
                  <a:lnTo>
                    <a:pt x="122" y="444"/>
                  </a:lnTo>
                  <a:lnTo>
                    <a:pt x="122" y="439"/>
                  </a:lnTo>
                  <a:lnTo>
                    <a:pt x="120" y="434"/>
                  </a:lnTo>
                  <a:lnTo>
                    <a:pt x="119" y="429"/>
                  </a:lnTo>
                  <a:lnTo>
                    <a:pt x="117" y="424"/>
                  </a:lnTo>
                  <a:lnTo>
                    <a:pt x="113" y="413"/>
                  </a:lnTo>
                  <a:lnTo>
                    <a:pt x="105" y="392"/>
                  </a:lnTo>
                  <a:lnTo>
                    <a:pt x="96" y="373"/>
                  </a:lnTo>
                  <a:lnTo>
                    <a:pt x="93" y="364"/>
                  </a:lnTo>
                  <a:lnTo>
                    <a:pt x="58" y="273"/>
                  </a:lnTo>
                  <a:lnTo>
                    <a:pt x="25" y="191"/>
                  </a:lnTo>
                  <a:lnTo>
                    <a:pt x="22" y="184"/>
                  </a:lnTo>
                  <a:lnTo>
                    <a:pt x="15" y="165"/>
                  </a:lnTo>
                  <a:lnTo>
                    <a:pt x="11" y="155"/>
                  </a:lnTo>
                  <a:lnTo>
                    <a:pt x="8" y="144"/>
                  </a:lnTo>
                  <a:lnTo>
                    <a:pt x="5" y="134"/>
                  </a:lnTo>
                  <a:lnTo>
                    <a:pt x="4" y="125"/>
                  </a:lnTo>
                  <a:lnTo>
                    <a:pt x="7" y="112"/>
                  </a:lnTo>
                  <a:lnTo>
                    <a:pt x="10" y="105"/>
                  </a:lnTo>
                  <a:lnTo>
                    <a:pt x="12" y="102"/>
                  </a:lnTo>
                  <a:lnTo>
                    <a:pt x="12" y="99"/>
                  </a:lnTo>
                  <a:lnTo>
                    <a:pt x="12" y="95"/>
                  </a:lnTo>
                  <a:lnTo>
                    <a:pt x="11" y="90"/>
                  </a:lnTo>
                  <a:lnTo>
                    <a:pt x="7" y="77"/>
                  </a:lnTo>
                  <a:lnTo>
                    <a:pt x="3" y="61"/>
                  </a:lnTo>
                  <a:lnTo>
                    <a:pt x="1" y="53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0" y="15"/>
                  </a:lnTo>
                  <a:lnTo>
                    <a:pt x="15" y="10"/>
                  </a:lnTo>
                  <a:lnTo>
                    <a:pt x="21" y="5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3" y="0"/>
                  </a:lnTo>
                  <a:lnTo>
                    <a:pt x="67" y="1"/>
                  </a:lnTo>
                  <a:lnTo>
                    <a:pt x="76" y="4"/>
                  </a:lnTo>
                  <a:lnTo>
                    <a:pt x="85" y="7"/>
                  </a:lnTo>
                  <a:lnTo>
                    <a:pt x="93" y="10"/>
                  </a:lnTo>
                  <a:lnTo>
                    <a:pt x="100" y="15"/>
                  </a:lnTo>
                  <a:lnTo>
                    <a:pt x="107" y="18"/>
                  </a:lnTo>
                  <a:lnTo>
                    <a:pt x="115" y="21"/>
                  </a:lnTo>
                  <a:lnTo>
                    <a:pt x="126" y="22"/>
                  </a:lnTo>
                  <a:lnTo>
                    <a:pt x="146" y="25"/>
                  </a:lnTo>
                  <a:lnTo>
                    <a:pt x="161" y="28"/>
                  </a:lnTo>
                  <a:lnTo>
                    <a:pt x="170" y="30"/>
                  </a:lnTo>
                  <a:lnTo>
                    <a:pt x="172" y="31"/>
                  </a:lnTo>
                  <a:lnTo>
                    <a:pt x="187" y="34"/>
                  </a:lnTo>
                  <a:lnTo>
                    <a:pt x="219" y="42"/>
                  </a:lnTo>
                  <a:lnTo>
                    <a:pt x="254" y="50"/>
                  </a:lnTo>
                  <a:lnTo>
                    <a:pt x="277" y="54"/>
                  </a:lnTo>
                  <a:lnTo>
                    <a:pt x="288" y="55"/>
                  </a:lnTo>
                  <a:lnTo>
                    <a:pt x="299" y="56"/>
                  </a:lnTo>
                  <a:lnTo>
                    <a:pt x="306" y="58"/>
                  </a:lnTo>
                  <a:lnTo>
                    <a:pt x="310" y="60"/>
                  </a:lnTo>
                  <a:lnTo>
                    <a:pt x="316" y="66"/>
                  </a:lnTo>
                  <a:lnTo>
                    <a:pt x="323" y="72"/>
                  </a:lnTo>
                  <a:lnTo>
                    <a:pt x="331" y="73"/>
                  </a:lnTo>
                  <a:lnTo>
                    <a:pt x="336" y="73"/>
                  </a:lnTo>
                  <a:lnTo>
                    <a:pt x="343" y="81"/>
                  </a:lnTo>
                  <a:lnTo>
                    <a:pt x="346" y="82"/>
                  </a:lnTo>
                  <a:lnTo>
                    <a:pt x="357" y="85"/>
                  </a:lnTo>
                  <a:lnTo>
                    <a:pt x="368" y="90"/>
                  </a:lnTo>
                  <a:lnTo>
                    <a:pt x="378" y="96"/>
                  </a:lnTo>
                  <a:lnTo>
                    <a:pt x="386" y="100"/>
                  </a:lnTo>
                  <a:lnTo>
                    <a:pt x="391" y="103"/>
                  </a:lnTo>
                  <a:lnTo>
                    <a:pt x="395" y="104"/>
                  </a:lnTo>
                  <a:lnTo>
                    <a:pt x="399" y="105"/>
                  </a:lnTo>
                  <a:lnTo>
                    <a:pt x="403" y="106"/>
                  </a:lnTo>
                  <a:lnTo>
                    <a:pt x="409" y="108"/>
                  </a:lnTo>
                  <a:lnTo>
                    <a:pt x="411" y="108"/>
                  </a:lnTo>
                  <a:lnTo>
                    <a:pt x="413" y="109"/>
                  </a:lnTo>
                  <a:lnTo>
                    <a:pt x="414" y="111"/>
                  </a:lnTo>
                  <a:lnTo>
                    <a:pt x="415" y="112"/>
                  </a:lnTo>
                  <a:lnTo>
                    <a:pt x="424" y="117"/>
                  </a:lnTo>
                  <a:lnTo>
                    <a:pt x="445" y="126"/>
                  </a:lnTo>
                  <a:lnTo>
                    <a:pt x="457" y="132"/>
                  </a:lnTo>
                  <a:lnTo>
                    <a:pt x="468" y="138"/>
                  </a:lnTo>
                  <a:lnTo>
                    <a:pt x="473" y="142"/>
                  </a:lnTo>
                  <a:lnTo>
                    <a:pt x="477" y="147"/>
                  </a:lnTo>
                  <a:lnTo>
                    <a:pt x="480" y="153"/>
                  </a:lnTo>
                  <a:lnTo>
                    <a:pt x="482" y="158"/>
                  </a:lnTo>
                  <a:lnTo>
                    <a:pt x="484" y="172"/>
                  </a:lnTo>
                  <a:lnTo>
                    <a:pt x="484" y="180"/>
                  </a:lnTo>
                  <a:lnTo>
                    <a:pt x="494" y="191"/>
                  </a:lnTo>
                  <a:lnTo>
                    <a:pt x="508" y="207"/>
                  </a:lnTo>
                  <a:lnTo>
                    <a:pt x="511" y="210"/>
                  </a:lnTo>
                  <a:lnTo>
                    <a:pt x="514" y="214"/>
                  </a:lnTo>
                  <a:lnTo>
                    <a:pt x="517" y="218"/>
                  </a:lnTo>
                  <a:lnTo>
                    <a:pt x="517" y="222"/>
                  </a:lnTo>
                  <a:lnTo>
                    <a:pt x="521" y="231"/>
                  </a:lnTo>
                  <a:lnTo>
                    <a:pt x="526" y="240"/>
                  </a:lnTo>
                  <a:lnTo>
                    <a:pt x="531" y="247"/>
                  </a:lnTo>
                  <a:lnTo>
                    <a:pt x="535" y="255"/>
                  </a:lnTo>
                  <a:lnTo>
                    <a:pt x="535" y="258"/>
                  </a:lnTo>
                  <a:lnTo>
                    <a:pt x="536" y="263"/>
                  </a:lnTo>
                  <a:lnTo>
                    <a:pt x="538" y="267"/>
                  </a:lnTo>
                  <a:lnTo>
                    <a:pt x="540" y="269"/>
                  </a:lnTo>
                  <a:lnTo>
                    <a:pt x="543" y="275"/>
                  </a:lnTo>
                  <a:lnTo>
                    <a:pt x="546" y="284"/>
                  </a:lnTo>
                  <a:lnTo>
                    <a:pt x="549" y="296"/>
                  </a:lnTo>
                  <a:lnTo>
                    <a:pt x="550" y="303"/>
                  </a:lnTo>
                  <a:lnTo>
                    <a:pt x="550" y="307"/>
                  </a:lnTo>
                  <a:lnTo>
                    <a:pt x="550" y="310"/>
                  </a:lnTo>
                  <a:lnTo>
                    <a:pt x="551" y="313"/>
                  </a:lnTo>
                  <a:lnTo>
                    <a:pt x="554" y="318"/>
                  </a:lnTo>
                  <a:lnTo>
                    <a:pt x="557" y="322"/>
                  </a:lnTo>
                  <a:lnTo>
                    <a:pt x="561" y="325"/>
                  </a:lnTo>
                  <a:lnTo>
                    <a:pt x="563" y="329"/>
                  </a:lnTo>
                  <a:lnTo>
                    <a:pt x="564" y="332"/>
                  </a:lnTo>
                  <a:lnTo>
                    <a:pt x="564" y="338"/>
                  </a:lnTo>
                  <a:lnTo>
                    <a:pt x="565" y="347"/>
                  </a:lnTo>
                  <a:lnTo>
                    <a:pt x="567" y="354"/>
                  </a:lnTo>
                  <a:lnTo>
                    <a:pt x="569" y="360"/>
                  </a:lnTo>
                  <a:lnTo>
                    <a:pt x="571" y="364"/>
                  </a:lnTo>
                  <a:lnTo>
                    <a:pt x="573" y="368"/>
                  </a:lnTo>
                  <a:lnTo>
                    <a:pt x="575" y="372"/>
                  </a:lnTo>
                  <a:lnTo>
                    <a:pt x="575" y="374"/>
                  </a:lnTo>
                  <a:lnTo>
                    <a:pt x="573" y="379"/>
                  </a:lnTo>
                  <a:lnTo>
                    <a:pt x="574" y="384"/>
                  </a:lnTo>
                  <a:lnTo>
                    <a:pt x="575" y="396"/>
                  </a:lnTo>
                  <a:lnTo>
                    <a:pt x="577" y="411"/>
                  </a:lnTo>
                  <a:lnTo>
                    <a:pt x="580" y="414"/>
                  </a:lnTo>
                  <a:lnTo>
                    <a:pt x="585" y="416"/>
                  </a:lnTo>
                  <a:lnTo>
                    <a:pt x="589" y="418"/>
                  </a:lnTo>
                  <a:lnTo>
                    <a:pt x="590" y="418"/>
                  </a:lnTo>
                  <a:lnTo>
                    <a:pt x="575" y="416"/>
                  </a:lnTo>
                  <a:lnTo>
                    <a:pt x="575" y="417"/>
                  </a:lnTo>
                  <a:lnTo>
                    <a:pt x="573" y="419"/>
                  </a:lnTo>
                  <a:lnTo>
                    <a:pt x="573" y="420"/>
                  </a:lnTo>
                  <a:lnTo>
                    <a:pt x="573" y="422"/>
                  </a:lnTo>
                  <a:lnTo>
                    <a:pt x="574" y="423"/>
                  </a:lnTo>
                  <a:lnTo>
                    <a:pt x="576" y="426"/>
                  </a:lnTo>
                  <a:lnTo>
                    <a:pt x="586" y="432"/>
                  </a:lnTo>
                  <a:lnTo>
                    <a:pt x="592" y="435"/>
                  </a:lnTo>
                  <a:lnTo>
                    <a:pt x="575" y="433"/>
                  </a:lnTo>
                  <a:lnTo>
                    <a:pt x="575" y="435"/>
                  </a:lnTo>
                  <a:lnTo>
                    <a:pt x="575" y="438"/>
                  </a:lnTo>
                  <a:lnTo>
                    <a:pt x="575" y="440"/>
                  </a:lnTo>
                  <a:lnTo>
                    <a:pt x="576" y="442"/>
                  </a:lnTo>
                  <a:lnTo>
                    <a:pt x="577" y="444"/>
                  </a:lnTo>
                  <a:lnTo>
                    <a:pt x="578" y="445"/>
                  </a:lnTo>
                  <a:lnTo>
                    <a:pt x="587" y="448"/>
                  </a:lnTo>
                  <a:lnTo>
                    <a:pt x="591" y="448"/>
                  </a:lnTo>
                  <a:lnTo>
                    <a:pt x="589" y="449"/>
                  </a:lnTo>
                  <a:lnTo>
                    <a:pt x="584" y="450"/>
                  </a:lnTo>
                  <a:lnTo>
                    <a:pt x="582" y="451"/>
                  </a:lnTo>
                  <a:lnTo>
                    <a:pt x="579" y="453"/>
                  </a:lnTo>
                  <a:lnTo>
                    <a:pt x="578" y="455"/>
                  </a:lnTo>
                  <a:lnTo>
                    <a:pt x="578" y="457"/>
                  </a:lnTo>
                  <a:lnTo>
                    <a:pt x="582" y="463"/>
                  </a:lnTo>
                  <a:lnTo>
                    <a:pt x="584" y="474"/>
                  </a:lnTo>
                  <a:lnTo>
                    <a:pt x="585" y="486"/>
                  </a:lnTo>
                  <a:lnTo>
                    <a:pt x="586" y="490"/>
                  </a:lnTo>
                  <a:lnTo>
                    <a:pt x="595" y="494"/>
                  </a:lnTo>
                  <a:lnTo>
                    <a:pt x="602" y="497"/>
                  </a:lnTo>
                  <a:lnTo>
                    <a:pt x="582" y="498"/>
                  </a:lnTo>
                  <a:lnTo>
                    <a:pt x="580" y="501"/>
                  </a:lnTo>
                  <a:lnTo>
                    <a:pt x="579" y="507"/>
                  </a:lnTo>
                  <a:lnTo>
                    <a:pt x="580" y="512"/>
                  </a:lnTo>
                  <a:lnTo>
                    <a:pt x="580" y="516"/>
                  </a:lnTo>
                  <a:lnTo>
                    <a:pt x="583" y="520"/>
                  </a:lnTo>
                  <a:lnTo>
                    <a:pt x="585" y="523"/>
                  </a:lnTo>
                  <a:lnTo>
                    <a:pt x="594" y="530"/>
                  </a:lnTo>
                  <a:lnTo>
                    <a:pt x="597" y="531"/>
                  </a:lnTo>
                  <a:lnTo>
                    <a:pt x="594" y="533"/>
                  </a:lnTo>
                  <a:lnTo>
                    <a:pt x="589" y="534"/>
                  </a:lnTo>
                  <a:lnTo>
                    <a:pt x="587" y="536"/>
                  </a:lnTo>
                  <a:lnTo>
                    <a:pt x="584" y="539"/>
                  </a:lnTo>
                  <a:lnTo>
                    <a:pt x="584" y="541"/>
                  </a:lnTo>
                  <a:lnTo>
                    <a:pt x="584" y="543"/>
                  </a:lnTo>
                  <a:lnTo>
                    <a:pt x="585" y="545"/>
                  </a:lnTo>
                  <a:lnTo>
                    <a:pt x="587" y="547"/>
                  </a:lnTo>
                  <a:lnTo>
                    <a:pt x="601" y="554"/>
                  </a:lnTo>
                  <a:lnTo>
                    <a:pt x="608" y="557"/>
                  </a:lnTo>
                  <a:lnTo>
                    <a:pt x="589" y="556"/>
                  </a:lnTo>
                  <a:lnTo>
                    <a:pt x="589" y="558"/>
                  </a:lnTo>
                  <a:lnTo>
                    <a:pt x="589" y="565"/>
                  </a:lnTo>
                  <a:lnTo>
                    <a:pt x="591" y="571"/>
                  </a:lnTo>
                  <a:lnTo>
                    <a:pt x="593" y="575"/>
                  </a:lnTo>
                  <a:lnTo>
                    <a:pt x="600" y="579"/>
                  </a:lnTo>
                  <a:lnTo>
                    <a:pt x="605" y="580"/>
                  </a:lnTo>
                  <a:lnTo>
                    <a:pt x="590" y="580"/>
                  </a:lnTo>
                  <a:lnTo>
                    <a:pt x="609" y="593"/>
                  </a:lnTo>
                  <a:lnTo>
                    <a:pt x="591" y="592"/>
                  </a:lnTo>
                  <a:lnTo>
                    <a:pt x="592" y="595"/>
                  </a:lnTo>
                  <a:lnTo>
                    <a:pt x="595" y="601"/>
                  </a:lnTo>
                  <a:lnTo>
                    <a:pt x="597" y="605"/>
                  </a:lnTo>
                  <a:lnTo>
                    <a:pt x="600" y="608"/>
                  </a:lnTo>
                  <a:lnTo>
                    <a:pt x="604" y="611"/>
                  </a:lnTo>
                  <a:lnTo>
                    <a:pt x="609" y="613"/>
                  </a:lnTo>
                  <a:lnTo>
                    <a:pt x="595" y="614"/>
                  </a:lnTo>
                  <a:lnTo>
                    <a:pt x="594" y="617"/>
                  </a:lnTo>
                  <a:lnTo>
                    <a:pt x="593" y="625"/>
                  </a:lnTo>
                  <a:lnTo>
                    <a:pt x="593" y="629"/>
                  </a:lnTo>
                  <a:lnTo>
                    <a:pt x="594" y="633"/>
                  </a:lnTo>
                  <a:lnTo>
                    <a:pt x="595" y="636"/>
                  </a:lnTo>
                  <a:lnTo>
                    <a:pt x="598" y="637"/>
                  </a:lnTo>
                  <a:lnTo>
                    <a:pt x="603" y="640"/>
                  </a:lnTo>
                  <a:lnTo>
                    <a:pt x="606" y="643"/>
                  </a:lnTo>
                  <a:lnTo>
                    <a:pt x="608" y="646"/>
                  </a:lnTo>
                  <a:lnTo>
                    <a:pt x="607" y="648"/>
                  </a:lnTo>
                  <a:lnTo>
                    <a:pt x="606" y="653"/>
                  </a:lnTo>
                  <a:lnTo>
                    <a:pt x="603" y="659"/>
                  </a:lnTo>
                  <a:lnTo>
                    <a:pt x="602" y="663"/>
                  </a:lnTo>
                  <a:lnTo>
                    <a:pt x="602" y="667"/>
                  </a:lnTo>
                  <a:lnTo>
                    <a:pt x="602" y="671"/>
                  </a:lnTo>
                  <a:lnTo>
                    <a:pt x="603" y="675"/>
                  </a:lnTo>
                  <a:lnTo>
                    <a:pt x="605" y="680"/>
                  </a:lnTo>
                  <a:lnTo>
                    <a:pt x="607" y="687"/>
                  </a:lnTo>
                  <a:lnTo>
                    <a:pt x="608" y="691"/>
                  </a:lnTo>
                  <a:lnTo>
                    <a:pt x="608" y="696"/>
                  </a:lnTo>
                  <a:lnTo>
                    <a:pt x="607" y="701"/>
                  </a:lnTo>
                  <a:lnTo>
                    <a:pt x="605" y="705"/>
                  </a:lnTo>
                  <a:lnTo>
                    <a:pt x="604" y="708"/>
                  </a:lnTo>
                  <a:lnTo>
                    <a:pt x="603" y="712"/>
                  </a:lnTo>
                  <a:lnTo>
                    <a:pt x="604" y="715"/>
                  </a:lnTo>
                  <a:lnTo>
                    <a:pt x="604" y="717"/>
                  </a:lnTo>
                  <a:lnTo>
                    <a:pt x="606" y="721"/>
                  </a:lnTo>
                  <a:lnTo>
                    <a:pt x="607" y="723"/>
                  </a:lnTo>
                  <a:lnTo>
                    <a:pt x="604" y="725"/>
                  </a:lnTo>
                  <a:lnTo>
                    <a:pt x="600" y="729"/>
                  </a:lnTo>
                  <a:lnTo>
                    <a:pt x="599" y="730"/>
                  </a:lnTo>
                  <a:lnTo>
                    <a:pt x="599" y="732"/>
                  </a:lnTo>
                  <a:lnTo>
                    <a:pt x="602" y="735"/>
                  </a:lnTo>
                  <a:lnTo>
                    <a:pt x="607" y="738"/>
                  </a:lnTo>
                  <a:lnTo>
                    <a:pt x="608" y="741"/>
                  </a:lnTo>
                  <a:lnTo>
                    <a:pt x="612" y="743"/>
                  </a:lnTo>
                  <a:lnTo>
                    <a:pt x="616" y="744"/>
                  </a:lnTo>
                  <a:lnTo>
                    <a:pt x="620" y="744"/>
                  </a:lnTo>
                  <a:lnTo>
                    <a:pt x="628" y="743"/>
                  </a:lnTo>
                  <a:lnTo>
                    <a:pt x="631" y="742"/>
                  </a:lnTo>
                  <a:lnTo>
                    <a:pt x="627" y="743"/>
                  </a:lnTo>
                  <a:lnTo>
                    <a:pt x="617" y="746"/>
                  </a:lnTo>
                  <a:lnTo>
                    <a:pt x="612" y="748"/>
                  </a:lnTo>
                  <a:lnTo>
                    <a:pt x="606" y="751"/>
                  </a:lnTo>
                  <a:lnTo>
                    <a:pt x="603" y="754"/>
                  </a:lnTo>
                  <a:lnTo>
                    <a:pt x="602" y="758"/>
                  </a:lnTo>
                  <a:lnTo>
                    <a:pt x="603" y="765"/>
                  </a:lnTo>
                  <a:lnTo>
                    <a:pt x="604" y="771"/>
                  </a:lnTo>
                  <a:lnTo>
                    <a:pt x="605" y="774"/>
                  </a:lnTo>
                  <a:lnTo>
                    <a:pt x="607" y="777"/>
                  </a:lnTo>
                  <a:lnTo>
                    <a:pt x="611" y="779"/>
                  </a:lnTo>
                  <a:lnTo>
                    <a:pt x="615" y="781"/>
                  </a:lnTo>
                  <a:lnTo>
                    <a:pt x="626" y="788"/>
                  </a:lnTo>
                  <a:lnTo>
                    <a:pt x="637" y="795"/>
                  </a:lnTo>
                  <a:lnTo>
                    <a:pt x="171" y="1050"/>
                  </a:lnTo>
                  <a:lnTo>
                    <a:pt x="179" y="1042"/>
                  </a:lnTo>
                  <a:lnTo>
                    <a:pt x="184" y="1036"/>
                  </a:lnTo>
                  <a:lnTo>
                    <a:pt x="186" y="1032"/>
                  </a:lnTo>
                  <a:lnTo>
                    <a:pt x="188" y="1027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2307" y="342"/>
              <a:ext cx="7" cy="20"/>
            </a:xfrm>
            <a:custGeom>
              <a:avLst/>
              <a:gdLst>
                <a:gd name="T0" fmla="*/ 36 w 47"/>
                <a:gd name="T1" fmla="*/ 0 h 137"/>
                <a:gd name="T2" fmla="*/ 36 w 47"/>
                <a:gd name="T3" fmla="*/ 5 h 137"/>
                <a:gd name="T4" fmla="*/ 36 w 47"/>
                <a:gd name="T5" fmla="*/ 12 h 137"/>
                <a:gd name="T6" fmla="*/ 35 w 47"/>
                <a:gd name="T7" fmla="*/ 18 h 137"/>
                <a:gd name="T8" fmla="*/ 34 w 47"/>
                <a:gd name="T9" fmla="*/ 24 h 137"/>
                <a:gd name="T10" fmla="*/ 30 w 47"/>
                <a:gd name="T11" fmla="*/ 35 h 137"/>
                <a:gd name="T12" fmla="*/ 24 w 47"/>
                <a:gd name="T13" fmla="*/ 46 h 137"/>
                <a:gd name="T14" fmla="*/ 13 w 47"/>
                <a:gd name="T15" fmla="*/ 62 h 137"/>
                <a:gd name="T16" fmla="*/ 8 w 47"/>
                <a:gd name="T17" fmla="*/ 69 h 137"/>
                <a:gd name="T18" fmla="*/ 10 w 47"/>
                <a:gd name="T19" fmla="*/ 67 h 137"/>
                <a:gd name="T20" fmla="*/ 17 w 47"/>
                <a:gd name="T21" fmla="*/ 62 h 137"/>
                <a:gd name="T22" fmla="*/ 28 w 47"/>
                <a:gd name="T23" fmla="*/ 56 h 137"/>
                <a:gd name="T24" fmla="*/ 41 w 47"/>
                <a:gd name="T25" fmla="*/ 45 h 137"/>
                <a:gd name="T26" fmla="*/ 30 w 47"/>
                <a:gd name="T27" fmla="*/ 61 h 137"/>
                <a:gd name="T28" fmla="*/ 15 w 47"/>
                <a:gd name="T29" fmla="*/ 78 h 137"/>
                <a:gd name="T30" fmla="*/ 5 w 47"/>
                <a:gd name="T31" fmla="*/ 89 h 137"/>
                <a:gd name="T32" fmla="*/ 0 w 47"/>
                <a:gd name="T33" fmla="*/ 95 h 137"/>
                <a:gd name="T34" fmla="*/ 4 w 47"/>
                <a:gd name="T35" fmla="*/ 91 h 137"/>
                <a:gd name="T36" fmla="*/ 15 w 47"/>
                <a:gd name="T37" fmla="*/ 84 h 137"/>
                <a:gd name="T38" fmla="*/ 30 w 47"/>
                <a:gd name="T39" fmla="*/ 75 h 137"/>
                <a:gd name="T40" fmla="*/ 44 w 47"/>
                <a:gd name="T41" fmla="*/ 67 h 137"/>
                <a:gd name="T42" fmla="*/ 36 w 47"/>
                <a:gd name="T43" fmla="*/ 76 h 137"/>
                <a:gd name="T44" fmla="*/ 27 w 47"/>
                <a:gd name="T45" fmla="*/ 87 h 137"/>
                <a:gd name="T46" fmla="*/ 17 w 47"/>
                <a:gd name="T47" fmla="*/ 99 h 137"/>
                <a:gd name="T48" fmla="*/ 7 w 47"/>
                <a:gd name="T49" fmla="*/ 110 h 137"/>
                <a:gd name="T50" fmla="*/ 19 w 47"/>
                <a:gd name="T51" fmla="*/ 104 h 137"/>
                <a:gd name="T52" fmla="*/ 29 w 47"/>
                <a:gd name="T53" fmla="*/ 100 h 137"/>
                <a:gd name="T54" fmla="*/ 36 w 47"/>
                <a:gd name="T55" fmla="*/ 96 h 137"/>
                <a:gd name="T56" fmla="*/ 42 w 47"/>
                <a:gd name="T57" fmla="*/ 90 h 137"/>
                <a:gd name="T58" fmla="*/ 37 w 47"/>
                <a:gd name="T59" fmla="*/ 100 h 137"/>
                <a:gd name="T60" fmla="*/ 31 w 47"/>
                <a:gd name="T61" fmla="*/ 109 h 137"/>
                <a:gd name="T62" fmla="*/ 28 w 47"/>
                <a:gd name="T63" fmla="*/ 113 h 137"/>
                <a:gd name="T64" fmla="*/ 22 w 47"/>
                <a:gd name="T65" fmla="*/ 118 h 137"/>
                <a:gd name="T66" fmla="*/ 17 w 47"/>
                <a:gd name="T67" fmla="*/ 124 h 137"/>
                <a:gd name="T68" fmla="*/ 11 w 47"/>
                <a:gd name="T69" fmla="*/ 129 h 137"/>
                <a:gd name="T70" fmla="*/ 15 w 47"/>
                <a:gd name="T71" fmla="*/ 129 h 137"/>
                <a:gd name="T72" fmla="*/ 20 w 47"/>
                <a:gd name="T73" fmla="*/ 128 h 137"/>
                <a:gd name="T74" fmla="*/ 26 w 47"/>
                <a:gd name="T75" fmla="*/ 126 h 137"/>
                <a:gd name="T76" fmla="*/ 30 w 47"/>
                <a:gd name="T77" fmla="*/ 124 h 137"/>
                <a:gd name="T78" fmla="*/ 38 w 47"/>
                <a:gd name="T79" fmla="*/ 117 h 137"/>
                <a:gd name="T80" fmla="*/ 46 w 47"/>
                <a:gd name="T81" fmla="*/ 110 h 137"/>
                <a:gd name="T82" fmla="*/ 38 w 47"/>
                <a:gd name="T83" fmla="*/ 123 h 137"/>
                <a:gd name="T84" fmla="*/ 31 w 47"/>
                <a:gd name="T85" fmla="*/ 137 h 137"/>
                <a:gd name="T86" fmla="*/ 35 w 47"/>
                <a:gd name="T87" fmla="*/ 135 h 137"/>
                <a:gd name="T88" fmla="*/ 39 w 47"/>
                <a:gd name="T89" fmla="*/ 133 h 137"/>
                <a:gd name="T90" fmla="*/ 43 w 47"/>
                <a:gd name="T91" fmla="*/ 129 h 137"/>
                <a:gd name="T92" fmla="*/ 47 w 47"/>
                <a:gd name="T93" fmla="*/ 126 h 137"/>
                <a:gd name="T94" fmla="*/ 36 w 47"/>
                <a:gd name="T9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" h="137">
                  <a:moveTo>
                    <a:pt x="36" y="0"/>
                  </a:moveTo>
                  <a:lnTo>
                    <a:pt x="36" y="5"/>
                  </a:lnTo>
                  <a:lnTo>
                    <a:pt x="36" y="12"/>
                  </a:lnTo>
                  <a:lnTo>
                    <a:pt x="35" y="18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4" y="46"/>
                  </a:lnTo>
                  <a:lnTo>
                    <a:pt x="13" y="62"/>
                  </a:lnTo>
                  <a:lnTo>
                    <a:pt x="8" y="69"/>
                  </a:lnTo>
                  <a:lnTo>
                    <a:pt x="10" y="67"/>
                  </a:lnTo>
                  <a:lnTo>
                    <a:pt x="17" y="62"/>
                  </a:lnTo>
                  <a:lnTo>
                    <a:pt x="28" y="56"/>
                  </a:lnTo>
                  <a:lnTo>
                    <a:pt x="41" y="45"/>
                  </a:lnTo>
                  <a:lnTo>
                    <a:pt x="30" y="61"/>
                  </a:lnTo>
                  <a:lnTo>
                    <a:pt x="15" y="78"/>
                  </a:lnTo>
                  <a:lnTo>
                    <a:pt x="5" y="89"/>
                  </a:lnTo>
                  <a:lnTo>
                    <a:pt x="0" y="95"/>
                  </a:lnTo>
                  <a:lnTo>
                    <a:pt x="4" y="91"/>
                  </a:lnTo>
                  <a:lnTo>
                    <a:pt x="15" y="84"/>
                  </a:lnTo>
                  <a:lnTo>
                    <a:pt x="30" y="75"/>
                  </a:lnTo>
                  <a:lnTo>
                    <a:pt x="44" y="67"/>
                  </a:lnTo>
                  <a:lnTo>
                    <a:pt x="36" y="76"/>
                  </a:lnTo>
                  <a:lnTo>
                    <a:pt x="27" y="87"/>
                  </a:lnTo>
                  <a:lnTo>
                    <a:pt x="17" y="99"/>
                  </a:lnTo>
                  <a:lnTo>
                    <a:pt x="7" y="110"/>
                  </a:lnTo>
                  <a:lnTo>
                    <a:pt x="19" y="104"/>
                  </a:lnTo>
                  <a:lnTo>
                    <a:pt x="29" y="100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37" y="100"/>
                  </a:lnTo>
                  <a:lnTo>
                    <a:pt x="31" y="109"/>
                  </a:lnTo>
                  <a:lnTo>
                    <a:pt x="28" y="113"/>
                  </a:lnTo>
                  <a:lnTo>
                    <a:pt x="22" y="118"/>
                  </a:lnTo>
                  <a:lnTo>
                    <a:pt x="17" y="124"/>
                  </a:lnTo>
                  <a:lnTo>
                    <a:pt x="11" y="129"/>
                  </a:lnTo>
                  <a:lnTo>
                    <a:pt x="15" y="129"/>
                  </a:lnTo>
                  <a:lnTo>
                    <a:pt x="20" y="128"/>
                  </a:lnTo>
                  <a:lnTo>
                    <a:pt x="26" y="126"/>
                  </a:lnTo>
                  <a:lnTo>
                    <a:pt x="30" y="124"/>
                  </a:lnTo>
                  <a:lnTo>
                    <a:pt x="38" y="117"/>
                  </a:lnTo>
                  <a:lnTo>
                    <a:pt x="46" y="110"/>
                  </a:lnTo>
                  <a:lnTo>
                    <a:pt x="38" y="123"/>
                  </a:lnTo>
                  <a:lnTo>
                    <a:pt x="31" y="137"/>
                  </a:lnTo>
                  <a:lnTo>
                    <a:pt x="35" y="135"/>
                  </a:lnTo>
                  <a:lnTo>
                    <a:pt x="39" y="133"/>
                  </a:lnTo>
                  <a:lnTo>
                    <a:pt x="43" y="129"/>
                  </a:lnTo>
                  <a:lnTo>
                    <a:pt x="47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3548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</a:t>
            </a:r>
            <a:r>
              <a:rPr lang="en-US" dirty="0" smtClean="0"/>
              <a:t>18n Tooling for content display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improved </a:t>
            </a:r>
            <a:r>
              <a:rPr lang="en-US" dirty="0" smtClean="0"/>
              <a:t>i18n pattern</a:t>
            </a:r>
            <a:endParaRPr lang="en-US" dirty="0" smtClean="0"/>
          </a:p>
          <a:p>
            <a:pPr lvl="1"/>
            <a:r>
              <a:rPr lang="en-US" dirty="0" smtClean="0"/>
              <a:t>ResourceBundle to </a:t>
            </a:r>
            <a:r>
              <a:rPr lang="en-US" dirty="0" smtClean="0"/>
              <a:t>dynamically bind </a:t>
            </a:r>
            <a:r>
              <a:rPr lang="en-US" dirty="0" smtClean="0"/>
              <a:t>the content</a:t>
            </a:r>
          </a:p>
          <a:p>
            <a:pPr lvl="1"/>
            <a:r>
              <a:rPr lang="en-US" dirty="0" smtClean="0"/>
              <a:t>Extend the Locale pattern (web/mobile)</a:t>
            </a:r>
          </a:p>
          <a:p>
            <a:pPr lvl="1"/>
            <a:r>
              <a:rPr lang="en-US" dirty="0" smtClean="0"/>
              <a:t>Use a locale for the Layout</a:t>
            </a:r>
          </a:p>
          <a:p>
            <a:pPr lvl="2"/>
            <a:r>
              <a:rPr lang="en-US" dirty="0"/>
              <a:t>CSS and images </a:t>
            </a:r>
            <a:r>
              <a:rPr lang="en-US" dirty="0" smtClean="0"/>
              <a:t>binding</a:t>
            </a:r>
            <a:endParaRPr lang="en-US" dirty="0" smtClean="0"/>
          </a:p>
          <a:p>
            <a:r>
              <a:rPr lang="en-US" dirty="0" smtClean="0"/>
              <a:t>MessageFormat </a:t>
            </a:r>
            <a:endParaRPr lang="en-US" dirty="0" smtClean="0"/>
          </a:p>
          <a:p>
            <a:pPr lvl="1"/>
            <a:r>
              <a:rPr lang="en-US" dirty="0" smtClean="0"/>
              <a:t>Simplify variable content display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use of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Annotate i18n keys in Java</a:t>
            </a:r>
          </a:p>
          <a:p>
            <a:pPr lvl="1"/>
            <a:r>
              <a:rPr lang="en-US" dirty="0" smtClean="0"/>
              <a:t>Work in your main language</a:t>
            </a:r>
            <a:endParaRPr lang="en-US" dirty="0" smtClean="0"/>
          </a:p>
          <a:p>
            <a:r>
              <a:rPr lang="en-US" dirty="0" smtClean="0"/>
              <a:t>Generate the reference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No more .properties managed in source code</a:t>
            </a:r>
            <a:endParaRPr lang="en-US" dirty="0" smtClean="0"/>
          </a:p>
          <a:p>
            <a:r>
              <a:rPr lang="en-US" dirty="0" smtClean="0"/>
              <a:t>Integrate new versions at runtime</a:t>
            </a:r>
          </a:p>
          <a:p>
            <a:pPr lvl="1"/>
            <a:r>
              <a:rPr lang="en-US" dirty="0" smtClean="0"/>
              <a:t>New languages and layouts are likes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Slides</a:t>
            </a:r>
            <a:r>
              <a:rPr lang="fr-FR" dirty="0" smtClean="0"/>
              <a:t> Gilles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3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3886199"/>
          </a:xfrm>
        </p:spPr>
        <p:txBody>
          <a:bodyPr>
            <a:normAutofit/>
          </a:bodyPr>
          <a:lstStyle/>
          <a:p>
            <a:r>
              <a:rPr lang="en-US" dirty="0" smtClean="0"/>
              <a:t>Behind the scene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APT works</a:t>
            </a:r>
            <a:br>
              <a:rPr lang="en-US" dirty="0" smtClean="0"/>
            </a:br>
            <a:r>
              <a:rPr lang="en-US" dirty="0" smtClean="0"/>
              <a:t>Ideas of when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7831</TotalTime>
  <Words>1143</Words>
  <Application>Microsoft Macintosh PowerPoint</Application>
  <PresentationFormat>Présentation à l'écran (4:3)</PresentationFormat>
  <Paragraphs>246</Paragraphs>
  <Slides>37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Thème Office</vt:lpstr>
      <vt:lpstr>Multi-device Content Display &amp;  Smart Use of Annotation Processing</vt:lpstr>
      <vt:lpstr>Speakers</vt:lpstr>
      <vt:lpstr>Multi-device Content Display</vt:lpstr>
      <vt:lpstr>Display &amp; Content Management</vt:lpstr>
      <vt:lpstr>mobile et desktop</vt:lpstr>
      <vt:lpstr>I18n Tooling for content display </vt:lpstr>
      <vt:lpstr>Smart use of APT</vt:lpstr>
      <vt:lpstr>Sample</vt:lpstr>
      <vt:lpstr>Behind the scene :  How APT works Ideas of when to use it</vt:lpstr>
      <vt:lpstr>APT basics :</vt:lpstr>
      <vt:lpstr>APT</vt:lpstr>
      <vt:lpstr>Annotation code samples</vt:lpstr>
      <vt:lpstr>APT Processors</vt:lpstr>
      <vt:lpstr>Processor code sample</vt:lpstr>
      <vt:lpstr>Similarities with java.lang.reflect</vt:lpstr>
      <vt:lpstr>APT Usage</vt:lpstr>
      <vt:lpstr>APT Usage</vt:lpstr>
      <vt:lpstr>APT Loves</vt:lpstr>
      <vt:lpstr>Possible usages :</vt:lpstr>
      <vt:lpstr>Limits of APT </vt:lpstr>
      <vt:lpstr>One or Two phase compilation</vt:lpstr>
      <vt:lpstr>Ez18n is on GitHub. Just fork it !</vt:lpstr>
      <vt:lpstr>Ez18n xxxxxxxxx</vt:lpstr>
      <vt:lpstr>APT in your IDE</vt:lpstr>
      <vt:lpstr>Les ResourceBundles du JDK</vt:lpstr>
      <vt:lpstr>Les MessageFormat du JDK</vt:lpstr>
      <vt:lpstr>Rapport CSV des clés i18n</vt:lpstr>
      <vt:lpstr>On enrichit encore un peu le pattern !</vt:lpstr>
      <vt:lpstr>Idée 1 Tests JUnit de l’orthographe</vt:lpstr>
      <vt:lpstr>i18n mon amour</vt:lpstr>
      <vt:lpstr>Le champ d’action</vt:lpstr>
      <vt:lpstr>Pour le fun : Les Guillemets</vt:lpstr>
      <vt:lpstr>Et arrive le crowd sourcing</vt:lpstr>
      <vt:lpstr>Aides à la traduction</vt:lpstr>
      <vt:lpstr>Pattern avec injection – je fais un framework</vt:lpstr>
      <vt:lpstr>Analyse et transformation de code vers des fichiers plats</vt:lpstr>
      <vt:lpstr>Build a DSL with annotations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gdu</dc:creator>
  <cp:keywords/>
  <dc:description/>
  <cp:lastModifiedBy>Dimitri</cp:lastModifiedBy>
  <cp:revision>189</cp:revision>
  <dcterms:created xsi:type="dcterms:W3CDTF">2012-06-10T16:50:33Z</dcterms:created>
  <dcterms:modified xsi:type="dcterms:W3CDTF">2012-09-13T15:11:25Z</dcterms:modified>
  <cp:category/>
</cp:coreProperties>
</file>