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8" autoAdjust="0"/>
    <p:restoredTop sz="86387" autoAdjust="0"/>
  </p:normalViewPr>
  <p:slideViewPr>
    <p:cSldViewPr>
      <p:cViewPr>
        <p:scale>
          <a:sx n="100" d="100"/>
          <a:sy n="100" d="100"/>
        </p:scale>
        <p:origin x="-193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6401439" y="2708695"/>
            <a:ext cx="45029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18nguy.com/TranslationTool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gengo.com" TargetMode="External"/><Relationship Id="rId3" Type="http://schemas.openxmlformats.org/officeDocument/2006/relationships/hyperlink" Target="http://translate.sourceforge.n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le crowd sourcing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Externaliser i18n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langues non maitrisées par l’équipe</a:t>
            </a:r>
          </a:p>
          <a:p>
            <a:r>
              <a:rPr lang="fr-FR" dirty="0" smtClean="0"/>
              <a:t>Fichier </a:t>
            </a:r>
            <a:r>
              <a:rPr lang="fr-FR" dirty="0" err="1" smtClean="0"/>
              <a:t>excel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Ok mais on intègre comment ?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Outils de gestion de localisation</a:t>
            </a:r>
          </a:p>
          <a:p>
            <a:pPr lvl="1"/>
            <a:r>
              <a:rPr lang="en-US" dirty="0">
                <a:hlinkClick r:id="rId2"/>
              </a:rPr>
              <a:t>http://www.i18nguy.com/</a:t>
            </a:r>
            <a:r>
              <a:rPr lang="en-US" dirty="0" smtClean="0">
                <a:hlinkClick r:id="rId2"/>
              </a:rPr>
              <a:t>TranslationTools.html</a:t>
            </a:r>
            <a:endParaRPr lang="en-US" dirty="0" smtClean="0"/>
          </a:p>
          <a:p>
            <a:pPr lvl="1"/>
            <a:r>
              <a:rPr lang="fr-FR" dirty="0" err="1" smtClean="0"/>
              <a:t>Built</a:t>
            </a:r>
            <a:r>
              <a:rPr lang="fr-FR" dirty="0" smtClean="0"/>
              <a:t>-in IDE</a:t>
            </a:r>
          </a:p>
          <a:p>
            <a:pPr lvl="1"/>
            <a:r>
              <a:rPr lang="fr-FR" dirty="0" smtClean="0"/>
              <a:t>Edition simultanée de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13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satisfaisant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Trop proche du code source</a:t>
            </a:r>
          </a:p>
          <a:p>
            <a:r>
              <a:rPr lang="fr-FR" dirty="0" smtClean="0"/>
              <a:t>Cycle de vie très différent</a:t>
            </a:r>
          </a:p>
          <a:p>
            <a:r>
              <a:rPr lang="fr-FR" dirty="0" smtClean="0"/>
              <a:t>Dérangement de l’équipe R&amp;D</a:t>
            </a:r>
          </a:p>
          <a:p>
            <a:endParaRPr lang="fr-FR" dirty="0"/>
          </a:p>
          <a:p>
            <a:r>
              <a:rPr lang="fr-FR" dirty="0" smtClean="0"/>
              <a:t>D’autres solution ?</a:t>
            </a:r>
          </a:p>
          <a:p>
            <a:pPr lvl="1"/>
            <a:r>
              <a:rPr lang="fr-FR" dirty="0" err="1" smtClean="0"/>
              <a:t>Talend</a:t>
            </a:r>
            <a:r>
              <a:rPr lang="fr-FR" dirty="0" smtClean="0"/>
              <a:t>/</a:t>
            </a:r>
            <a:r>
              <a:rPr lang="fr-FR" dirty="0" err="1" smtClean="0"/>
              <a:t>Bonita</a:t>
            </a:r>
            <a:r>
              <a:rPr lang="fr-FR" dirty="0" smtClean="0"/>
              <a:t> : « </a:t>
            </a:r>
            <a:r>
              <a:rPr lang="fr-FR" dirty="0" err="1" smtClean="0"/>
              <a:t>Babili</a:t>
            </a:r>
            <a:r>
              <a:rPr lang="fr-FR" dirty="0" smtClean="0"/>
              <a:t> » - PHP Self-made</a:t>
            </a:r>
          </a:p>
          <a:p>
            <a:pPr lvl="1"/>
            <a:r>
              <a:rPr lang="fr-FR" dirty="0" err="1" smtClean="0"/>
              <a:t>Altassian</a:t>
            </a:r>
            <a:r>
              <a:rPr lang="fr-FR" smtClean="0"/>
              <a:t>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667000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it-IT" sz="4400" dirty="0" err="1" smtClean="0"/>
              <a:t>MyGengo</a:t>
            </a:r>
            <a:r>
              <a:rPr lang="it-IT" sz="4400" dirty="0" smtClean="0"/>
              <a:t> :</a:t>
            </a:r>
          </a:p>
          <a:p>
            <a:r>
              <a:rPr lang="it-IT" sz="4400" dirty="0" smtClean="0">
                <a:hlinkClick r:id="rId2"/>
              </a:rPr>
              <a:t>http</a:t>
            </a:r>
            <a:r>
              <a:rPr lang="it-IT" sz="4400" dirty="0">
                <a:hlinkClick r:id="rId2"/>
              </a:rPr>
              <a:t>://</a:t>
            </a:r>
            <a:r>
              <a:rPr lang="it-IT" sz="4400" dirty="0" smtClean="0">
                <a:hlinkClick r:id="rId2"/>
              </a:rPr>
              <a:t>mygengo.com</a:t>
            </a:r>
            <a:endParaRPr lang="it-IT" sz="4400" dirty="0" smtClean="0"/>
          </a:p>
          <a:p>
            <a:r>
              <a:rPr lang="it-IT" sz="4400" dirty="0" smtClean="0"/>
              <a:t>Service de </a:t>
            </a:r>
            <a:r>
              <a:rPr lang="it-IT" sz="4400" dirty="0" err="1" smtClean="0"/>
              <a:t>traduction</a:t>
            </a:r>
            <a:r>
              <a:rPr lang="it-IT" sz="4400" dirty="0" smtClean="0"/>
              <a:t> </a:t>
            </a:r>
            <a:r>
              <a:rPr lang="it-IT" sz="4400" dirty="0" err="1" smtClean="0"/>
              <a:t>avec</a:t>
            </a:r>
            <a:r>
              <a:rPr lang="it-IT" sz="4400" dirty="0" smtClean="0"/>
              <a:t> API</a:t>
            </a:r>
          </a:p>
          <a:p>
            <a:pPr marL="0" indent="0">
              <a:buNone/>
            </a:pPr>
            <a:r>
              <a:rPr lang="en-US" sz="4400" dirty="0" err="1" smtClean="0"/>
              <a:t>Pootle</a:t>
            </a:r>
            <a:r>
              <a:rPr lang="en-US" sz="4400" dirty="0" smtClean="0"/>
              <a:t> :</a:t>
            </a:r>
          </a:p>
          <a:p>
            <a:r>
              <a:rPr lang="en-US" sz="4400" dirty="0" smtClean="0">
                <a:hlinkClick r:id="rId3"/>
              </a:rPr>
              <a:t>http</a:t>
            </a:r>
            <a:r>
              <a:rPr lang="en-US" sz="4400" dirty="0">
                <a:hlinkClick r:id="rId3"/>
              </a:rPr>
              <a:t>://</a:t>
            </a:r>
            <a:r>
              <a:rPr lang="en-US" sz="4400" dirty="0" smtClean="0">
                <a:hlinkClick r:id="rId3"/>
              </a:rPr>
              <a:t>translate.sourceforge.net</a:t>
            </a:r>
            <a:endParaRPr lang="en-US" sz="4400" dirty="0" smtClean="0"/>
          </a:p>
          <a:p>
            <a:r>
              <a:rPr lang="en-US" sz="4400" dirty="0" err="1" smtClean="0"/>
              <a:t>Exemple</a:t>
            </a:r>
            <a:r>
              <a:rPr lang="en-US" sz="4400" dirty="0" smtClean="0"/>
              <a:t> : 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2507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http://</a:t>
            </a:r>
            <a:r>
              <a:rPr lang="pl-PL" dirty="0" err="1"/>
              <a:t>fr.wikipedia.org</a:t>
            </a:r>
            <a:r>
              <a:rPr lang="pl-PL" dirty="0"/>
              <a:t>/</a:t>
            </a:r>
            <a:r>
              <a:rPr lang="pl-PL" dirty="0" err="1"/>
              <a:t>wiki</a:t>
            </a:r>
            <a:r>
              <a:rPr lang="pl-PL" dirty="0"/>
              <a:t>/</a:t>
            </a:r>
            <a:r>
              <a:rPr lang="pl-PL" dirty="0" err="1"/>
              <a:t>Crowdsourcing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613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104</Words>
  <Application>Microsoft Macintosh PowerPoint</Application>
  <PresentationFormat>Présentation à l'écran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i18n le crowd sourcing</vt:lpstr>
      <vt:lpstr>Externaliser i18n</vt:lpstr>
      <vt:lpstr>Vraiment pas satisfaisant</vt:lpstr>
      <vt:lpstr>Des outils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159</cp:revision>
  <dcterms:created xsi:type="dcterms:W3CDTF">2012-06-10T16:50:33Z</dcterms:created>
  <dcterms:modified xsi:type="dcterms:W3CDTF">2012-06-13T12:45:14Z</dcterms:modified>
</cp:coreProperties>
</file>