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8" r:id="rId6"/>
    <p:sldId id="264" r:id="rId7"/>
    <p:sldId id="270" r:id="rId8"/>
    <p:sldId id="259" r:id="rId9"/>
    <p:sldId id="269" r:id="rId10"/>
    <p:sldId id="266" r:id="rId11"/>
    <p:sldId id="261" r:id="rId12"/>
    <p:sldId id="265" r:id="rId13"/>
    <p:sldId id="260" r:id="rId14"/>
    <p:sldId id="267" r:id="rId15"/>
    <p:sldId id="26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86387" autoAdjust="0"/>
  </p:normalViewPr>
  <p:slideViewPr>
    <p:cSldViewPr>
      <p:cViewPr>
        <p:scale>
          <a:sx n="60" d="100"/>
          <a:sy n="60" d="100"/>
        </p:scale>
        <p:origin x="-278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bian.org/doc/manuals/intro-i18n/" TargetMode="External"/><Relationship Id="rId4" Type="http://schemas.openxmlformats.org/officeDocument/2006/relationships/hyperlink" Target="http://www.joelonsoftware.com/articles/Unico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cinpact.com/news/56016-php-6-support-unicode-rasmus-lerdorf-utf16-probleme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 smtClean="0"/>
              <a:t>amour</a:t>
            </a:r>
            <a:br>
              <a:rPr lang="en-US" dirty="0" smtClean="0"/>
            </a:br>
            <a:r>
              <a:rPr lang="en-US" dirty="0" smtClean="0"/>
              <a:t>Un </a:t>
            </a:r>
            <a:r>
              <a:rPr lang="en-US" dirty="0" err="1" smtClean="0"/>
              <a:t>brin</a:t>
            </a:r>
            <a:r>
              <a:rPr lang="en-US" dirty="0" smtClean="0"/>
              <a:t> de </a:t>
            </a:r>
            <a:r>
              <a:rPr lang="en-US" dirty="0" err="1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z18n-sample/</a:t>
            </a:r>
            <a:r>
              <a:rPr lang="fr-FR" dirty="0" err="1" smtClean="0"/>
              <a:t>src</a:t>
            </a:r>
            <a:r>
              <a:rPr lang="fr-FR" dirty="0" smtClean="0"/>
              <a:t>/main/</a:t>
            </a:r>
            <a:r>
              <a:rPr lang="fr-FR" dirty="0" err="1" smtClean="0"/>
              <a:t>org</a:t>
            </a:r>
            <a:r>
              <a:rPr lang="fr-FR" dirty="0" smtClean="0"/>
              <a:t>/ez18n/</a:t>
            </a:r>
            <a:r>
              <a:rPr lang="fr-FR" dirty="0" err="1" smtClean="0"/>
              <a:t>sample</a:t>
            </a:r>
            <a:r>
              <a:rPr lang="fr-FR" dirty="0" smtClean="0"/>
              <a:t>/</a:t>
            </a:r>
          </a:p>
          <a:p>
            <a:r>
              <a:rPr lang="fr-FR" dirty="0" err="1" smtClean="0"/>
              <a:t>OldFashionSample</a:t>
            </a:r>
            <a:endParaRPr lang="fr-FR" dirty="0" smtClean="0"/>
          </a:p>
          <a:p>
            <a:pPr lvl="1"/>
            <a:r>
              <a:rPr lang="fr-FR" dirty="0" smtClean="0"/>
              <a:t>Default Locale</a:t>
            </a:r>
          </a:p>
          <a:p>
            <a:pPr lvl="1"/>
            <a:r>
              <a:rPr lang="fr-FR" dirty="0" smtClean="0"/>
              <a:t>FR, JA, mécanisme par défaut</a:t>
            </a:r>
          </a:p>
          <a:p>
            <a:pPr lvl="1"/>
            <a:r>
              <a:rPr lang="fr-FR" dirty="0" smtClean="0"/>
              <a:t>Format des fichiers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Ancienne gestion des fichiers</a:t>
            </a:r>
          </a:p>
          <a:p>
            <a:r>
              <a:rPr lang="fr-FR" dirty="0" smtClean="0"/>
              <a:t>Possibilité via </a:t>
            </a:r>
            <a:r>
              <a:rPr lang="fr-FR" dirty="0" err="1" smtClean="0"/>
              <a:t>classpath</a:t>
            </a:r>
            <a:r>
              <a:rPr lang="fr-FR" dirty="0" smtClean="0"/>
              <a:t> &amp; zip</a:t>
            </a:r>
          </a:p>
        </p:txBody>
      </p:sp>
    </p:spTree>
    <p:extLst>
      <p:ext uri="{BB962C8B-B14F-4D97-AF65-F5344CB8AC3E}">
        <p14:creationId xmlns:p14="http://schemas.microsoft.com/office/powerpoint/2010/main" val="174285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Encodings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Java </a:t>
            </a:r>
          </a:p>
          <a:p>
            <a:pPr lvl="1"/>
            <a:r>
              <a:rPr lang="en-US" dirty="0" smtClean="0"/>
              <a:t>\</a:t>
            </a:r>
            <a:r>
              <a:rPr lang="en-US" dirty="0"/>
              <a:t>u3053\u3093\u306b\u3061\u306f\u3001\u4e16\u754c\uff01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Encoding</a:t>
            </a:r>
            <a:r>
              <a:rPr lang="fr-FR" dirty="0" smtClean="0"/>
              <a:t> du fichier et option –</a:t>
            </a:r>
            <a:r>
              <a:rPr lang="fr-FR" dirty="0" err="1" smtClean="0"/>
              <a:t>Dfile.encoding</a:t>
            </a:r>
            <a:r>
              <a:rPr lang="fr-FR" dirty="0" smtClean="0"/>
              <a:t>=UTF-</a:t>
            </a:r>
            <a:r>
              <a:rPr lang="fr-FR" dirty="0" smtClean="0"/>
              <a:t>8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Html</a:t>
            </a:r>
          </a:p>
          <a:p>
            <a:pPr lvl="1"/>
            <a:r>
              <a:rPr lang="fr-FR" dirty="0"/>
              <a:t>&amp;#x00AD</a:t>
            </a:r>
            <a:r>
              <a:rPr lang="fr-FR" dirty="0" smtClean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84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Idées au passage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Pseudo </a:t>
            </a:r>
            <a:r>
              <a:rPr lang="fr-FR" dirty="0" smtClean="0"/>
              <a:t>Localisation</a:t>
            </a:r>
          </a:p>
          <a:p>
            <a:pPr lvl="1"/>
            <a:r>
              <a:rPr lang="fr-FR" dirty="0" smtClean="0"/>
              <a:t>Vérifier la localisation de votre application</a:t>
            </a:r>
          </a:p>
          <a:p>
            <a:pPr lvl="1"/>
            <a:r>
              <a:rPr lang="fr-FR" dirty="0" smtClean="0"/>
              <a:t>Ajout d’un caractère devant toutes les clefs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Rechargement des </a:t>
            </a:r>
            <a:r>
              <a:rPr lang="fr-FR" dirty="0" err="1" smtClean="0"/>
              <a:t>resources</a:t>
            </a:r>
            <a:endParaRPr lang="fr-FR" dirty="0" smtClean="0"/>
          </a:p>
          <a:p>
            <a:pPr lvl="1"/>
            <a:r>
              <a:rPr lang="de-DE" dirty="0"/>
              <a:t> </a:t>
            </a:r>
            <a:r>
              <a:rPr lang="de-DE" dirty="0" err="1"/>
              <a:t>ResourceBundle.clearCache</a:t>
            </a:r>
            <a:r>
              <a:rPr lang="de-DE" dirty="0"/>
              <a:t>()</a:t>
            </a:r>
            <a:r>
              <a:rPr lang="de-DE" dirty="0" smtClean="0"/>
              <a:t>;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14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Native2ascii</a:t>
            </a:r>
          </a:p>
          <a:p>
            <a:r>
              <a:rPr lang="en-US" dirty="0"/>
              <a:t>org.apache.commons.lang3.</a:t>
            </a:r>
            <a:r>
              <a:rPr lang="en-US" dirty="0" smtClean="0"/>
              <a:t>CharUtils</a:t>
            </a:r>
          </a:p>
          <a:p>
            <a:pPr lvl="1"/>
            <a:r>
              <a:rPr lang="en-US" dirty="0" err="1" smtClean="0"/>
              <a:t>unicodeEscaped</a:t>
            </a:r>
            <a:r>
              <a:rPr lang="en-US" dirty="0" smtClean="0"/>
              <a:t>(char)</a:t>
            </a:r>
          </a:p>
          <a:p>
            <a:pPr lvl="1"/>
            <a:r>
              <a:rPr lang="en-US" dirty="0" err="1" smtClean="0"/>
              <a:t>isAscii</a:t>
            </a:r>
            <a:r>
              <a:rPr lang="en-US" dirty="0" smtClean="0"/>
              <a:t>(char</a:t>
            </a:r>
            <a:r>
              <a:rPr lang="en-US" dirty="0" smtClean="0"/>
              <a:t>)</a:t>
            </a:r>
          </a:p>
          <a:p>
            <a:r>
              <a:rPr lang="fr-FR" dirty="0"/>
              <a:t>j</a:t>
            </a:r>
            <a:r>
              <a:rPr lang="en-US" dirty="0" err="1" smtClean="0"/>
              <a:t>ava.lang.Properties</a:t>
            </a:r>
            <a:endParaRPr lang="fr-FR" dirty="0" smtClean="0"/>
          </a:p>
          <a:p>
            <a:r>
              <a:rPr lang="fr-FR" dirty="0" err="1" smtClean="0"/>
              <a:t>Intellij</a:t>
            </a:r>
            <a:r>
              <a:rPr lang="fr-FR" dirty="0" smtClean="0"/>
              <a:t> </a:t>
            </a:r>
            <a:r>
              <a:rPr lang="fr-FR" dirty="0" err="1" smtClean="0"/>
              <a:t>Idea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auto native2ascii &amp; mode </a:t>
            </a:r>
            <a:r>
              <a:rPr lang="fr-FR" dirty="0" err="1" smtClean="0"/>
              <a:t>ResourceBundle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28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Gouvernance i18n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plusieurs langues </a:t>
            </a:r>
          </a:p>
          <a:p>
            <a:r>
              <a:rPr lang="fr-FR" dirty="0" smtClean="0"/>
              <a:t>Maintenance par les développeurs</a:t>
            </a:r>
          </a:p>
          <a:p>
            <a:r>
              <a:rPr lang="fr-FR" dirty="0" smtClean="0"/>
              <a:t>Externalisation à des traducteurs</a:t>
            </a:r>
          </a:p>
          <a:p>
            <a:r>
              <a:rPr lang="fr-FR" dirty="0" smtClean="0"/>
              <a:t>Intégration et synchronisation</a:t>
            </a:r>
          </a:p>
          <a:p>
            <a:r>
              <a:rPr lang="fr-FR" dirty="0" smtClean="0"/>
              <a:t>Corrections tardives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88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http://www.pcinpact.com/news/56016-php-6-support-unicode-rasmus-lerdorf-utf16-</a:t>
            </a:r>
            <a:r>
              <a:rPr lang="en-US" sz="1200" dirty="0" smtClean="0">
                <a:hlinkClick r:id="rId2"/>
              </a:rPr>
              <a:t>problemes.htm</a:t>
            </a:r>
            <a:endParaRPr lang="en-US" sz="1200" dirty="0" smtClean="0"/>
          </a:p>
          <a:p>
            <a:r>
              <a:rPr lang="pl-PL" sz="1200" dirty="0">
                <a:hlinkClick r:id="rId3"/>
              </a:rPr>
              <a:t>http://www.debian.org/doc/manuals/intro-i18n</a:t>
            </a:r>
            <a:r>
              <a:rPr lang="pl-PL" sz="1200" dirty="0" smtClean="0">
                <a:hlinkClick r:id="rId3"/>
              </a:rPr>
              <a:t>/</a:t>
            </a:r>
            <a:endParaRPr lang="pl-PL" sz="1200" dirty="0" smtClean="0"/>
          </a:p>
          <a:p>
            <a:r>
              <a:rPr lang="en-US" sz="1200" dirty="0">
                <a:hlinkClick r:id="rId4"/>
              </a:rPr>
              <a:t>http://www.joelonsoftware.com/articles/</a:t>
            </a:r>
            <a:r>
              <a:rPr lang="en-US" sz="1200" dirty="0" smtClean="0">
                <a:hlinkClick r:id="rId4"/>
              </a:rPr>
              <a:t>Unicode.html</a:t>
            </a:r>
            <a:endParaRPr lang="en-US" sz="1200" dirty="0" smtClean="0"/>
          </a:p>
          <a:p>
            <a:r>
              <a:rPr lang="pl-PL" sz="1200" dirty="0"/>
              <a:t>http://www.i18nguy.com/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hu-HU" sz="1200" dirty="0"/>
              <a:t>http://docs.oracle.com/javase/specs/</a:t>
            </a:r>
            <a:endParaRPr lang="en-US" sz="1200" dirty="0" smtClean="0"/>
          </a:p>
          <a:p>
            <a:endParaRPr lang="en-US" sz="12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25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18n, l10n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Internationalisation (i18n) </a:t>
            </a:r>
          </a:p>
          <a:p>
            <a:pPr lvl="1"/>
            <a:r>
              <a:rPr lang="fr-FR" dirty="0" smtClean="0"/>
              <a:t>Adapter son logiciel à de l’externalisation de textes</a:t>
            </a:r>
          </a:p>
          <a:p>
            <a:pPr lvl="1"/>
            <a:r>
              <a:rPr lang="fr-FR" dirty="0" smtClean="0"/>
              <a:t>Passe généralement par un moteur</a:t>
            </a:r>
          </a:p>
          <a:p>
            <a:endParaRPr lang="fr-FR" dirty="0" smtClean="0"/>
          </a:p>
          <a:p>
            <a:r>
              <a:rPr lang="fr-FR" dirty="0" smtClean="0"/>
              <a:t>Localisation (l10n)</a:t>
            </a:r>
          </a:p>
          <a:p>
            <a:pPr lvl="1"/>
            <a:r>
              <a:rPr lang="fr-FR" dirty="0" smtClean="0"/>
              <a:t>Ajout de certaines langues dans le logiciel</a:t>
            </a:r>
          </a:p>
          <a:p>
            <a:pPr lvl="1"/>
            <a:r>
              <a:rPr lang="fr-FR" dirty="0" smtClean="0"/>
              <a:t>Activité de traduction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91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 </a:t>
            </a:r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simplement : i</a:t>
            </a:r>
            <a:r>
              <a:rPr lang="fr-FR" dirty="0" smtClean="0">
                <a:solidFill>
                  <a:srgbClr val="FF0000"/>
                </a:solidFill>
              </a:rPr>
              <a:t>nternationalisatio</a:t>
            </a:r>
            <a:r>
              <a:rPr lang="fr-FR" dirty="0" smtClean="0"/>
              <a:t>n</a:t>
            </a:r>
          </a:p>
          <a:p>
            <a:endParaRPr lang="fr-FR" dirty="0" smtClean="0"/>
          </a:p>
          <a:p>
            <a:r>
              <a:rPr lang="fr-FR" dirty="0" smtClean="0"/>
              <a:t>Origine probable : Un employé de DEC appelé </a:t>
            </a:r>
            <a:r>
              <a:rPr lang="en-US" dirty="0" err="1"/>
              <a:t>Scherpenhuizen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compte</a:t>
            </a:r>
            <a:r>
              <a:rPr lang="en-US" dirty="0" smtClean="0"/>
              <a:t> e-mail S12n et le virus de la contraction </a:t>
            </a:r>
            <a:r>
              <a:rPr lang="en-US" dirty="0" err="1" smtClean="0"/>
              <a:t>est</a:t>
            </a:r>
            <a:r>
              <a:rPr lang="en-US" dirty="0" smtClean="0"/>
              <a:t> né.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>
                <a:solidFill>
                  <a:srgbClr val="FF0000"/>
                </a:solidFill>
              </a:rPr>
              <a:t>ocalizatio</a:t>
            </a:r>
            <a:r>
              <a:rPr lang="en-US" dirty="0"/>
              <a:t>n (l10n</a:t>
            </a:r>
            <a:r>
              <a:rPr lang="en-US" dirty="0" smtClean="0"/>
              <a:t>) idem.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18n hors 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Textes </a:t>
            </a:r>
          </a:p>
          <a:p>
            <a:pPr lvl="1"/>
            <a:r>
              <a:rPr lang="fr-FR" dirty="0"/>
              <a:t>Sens de </a:t>
            </a:r>
            <a:r>
              <a:rPr lang="fr-FR" dirty="0" smtClean="0"/>
              <a:t>lecture (RTL</a:t>
            </a:r>
            <a:r>
              <a:rPr lang="fr-FR" dirty="0"/>
              <a:t>, </a:t>
            </a:r>
            <a:r>
              <a:rPr lang="fr-FR" dirty="0" smtClean="0"/>
              <a:t>LTR)</a:t>
            </a:r>
          </a:p>
          <a:p>
            <a:pPr lvl="1"/>
            <a:r>
              <a:rPr lang="fr-FR" dirty="0" smtClean="0"/>
              <a:t>Ponctuation (espaces, guillemets)</a:t>
            </a:r>
          </a:p>
          <a:p>
            <a:r>
              <a:rPr lang="fr-FR" dirty="0" smtClean="0"/>
              <a:t>Formats d’affichage</a:t>
            </a:r>
          </a:p>
          <a:p>
            <a:pPr lvl="1"/>
            <a:r>
              <a:rPr lang="fr-FR" dirty="0" smtClean="0"/>
              <a:t>Dates</a:t>
            </a:r>
          </a:p>
          <a:p>
            <a:pPr lvl="1"/>
            <a:r>
              <a:rPr lang="fr-FR" dirty="0" smtClean="0"/>
              <a:t>Nombres</a:t>
            </a:r>
          </a:p>
          <a:p>
            <a:r>
              <a:rPr lang="fr-FR" dirty="0" smtClean="0"/>
              <a:t>Monnaies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43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le fun : Les Guillemets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371600"/>
            <a:ext cx="716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“Citation” en </a:t>
            </a:r>
            <a:r>
              <a:rPr lang="en-US" dirty="0" err="1" smtClean="0"/>
              <a:t>Anglais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« Citation » en </a:t>
            </a:r>
            <a:r>
              <a:rPr lang="en-US" dirty="0" err="1" smtClean="0"/>
              <a:t>Français</a:t>
            </a:r>
            <a:r>
              <a:rPr lang="en-US" dirty="0"/>
              <a:t> </a:t>
            </a:r>
            <a:r>
              <a:rPr lang="en-US" dirty="0" smtClean="0"/>
              <a:t>(avec </a:t>
            </a:r>
            <a:r>
              <a:rPr lang="en-US" dirty="0" err="1" smtClean="0"/>
              <a:t>espace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”</a:t>
            </a:r>
            <a:r>
              <a:rPr lang="en-US" dirty="0"/>
              <a:t>Quotes” in Finnish.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Quotes” in Polish. </a:t>
            </a:r>
            <a:endParaRPr lang="en-US" dirty="0" smtClean="0"/>
          </a:p>
          <a:p>
            <a:r>
              <a:rPr lang="en-US" dirty="0" smtClean="0"/>
              <a:t>「</a:t>
            </a:r>
            <a:r>
              <a:rPr lang="en-US" dirty="0"/>
              <a:t>Quotes」 in Japanese.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Quotes“ in </a:t>
            </a:r>
            <a:r>
              <a:rPr lang="en-US" dirty="0" err="1" smtClean="0"/>
              <a:t>Allemand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„</a:t>
            </a:r>
            <a:r>
              <a:rPr lang="en-US" dirty="0"/>
              <a:t>Quotes‟ in </a:t>
            </a:r>
            <a:r>
              <a:rPr lang="en-US" dirty="0" err="1" smtClean="0"/>
              <a:t>Hollandais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71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18n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RessourceBundle</a:t>
            </a:r>
            <a:endParaRPr lang="fr-FR" dirty="0"/>
          </a:p>
          <a:p>
            <a:pPr lvl="1"/>
            <a:r>
              <a:rPr lang="de-DE" sz="1800" dirty="0" err="1" smtClean="0"/>
              <a:t>ResourceBundle</a:t>
            </a:r>
            <a:r>
              <a:rPr lang="de-DE" sz="1800" dirty="0" smtClean="0"/>
              <a:t> </a:t>
            </a:r>
            <a:r>
              <a:rPr lang="de-DE" sz="1800" dirty="0" err="1"/>
              <a:t>bundle</a:t>
            </a:r>
            <a:r>
              <a:rPr lang="de-DE" sz="1800" dirty="0"/>
              <a:t> = </a:t>
            </a:r>
            <a:r>
              <a:rPr lang="de-DE" sz="1800" dirty="0" err="1"/>
              <a:t>ResourceBundle.getBundle</a:t>
            </a:r>
            <a:r>
              <a:rPr lang="de-DE" sz="1800" dirty="0" smtClean="0"/>
              <a:t>(</a:t>
            </a:r>
            <a:r>
              <a:rPr lang="de-DE" sz="1800" dirty="0"/>
              <a:t>"</a:t>
            </a:r>
            <a:r>
              <a:rPr lang="de-DE" sz="1800" dirty="0" err="1" smtClean="0"/>
              <a:t>example</a:t>
            </a:r>
            <a:r>
              <a:rPr lang="de-DE" sz="1800" dirty="0" smtClean="0"/>
              <a:t>“, </a:t>
            </a:r>
            <a:r>
              <a:rPr lang="de-DE" sz="1800" dirty="0" err="1" smtClean="0"/>
              <a:t>Locale.FRENCH</a:t>
            </a:r>
            <a:r>
              <a:rPr lang="de-DE" sz="1800" dirty="0" smtClean="0"/>
              <a:t>);</a:t>
            </a:r>
          </a:p>
          <a:p>
            <a:pPr lvl="1"/>
            <a:r>
              <a:rPr lang="fr-FR" sz="1800" dirty="0"/>
              <a:t>e</a:t>
            </a:r>
            <a:r>
              <a:rPr lang="de-DE" sz="1800" dirty="0" err="1" smtClean="0"/>
              <a:t>xample.properties</a:t>
            </a:r>
            <a:r>
              <a:rPr lang="de-DE" sz="1800" dirty="0" smtClean="0"/>
              <a:t>, </a:t>
            </a:r>
            <a:r>
              <a:rPr lang="de-DE" sz="1800" dirty="0" err="1" smtClean="0"/>
              <a:t>example_en.properties</a:t>
            </a:r>
            <a:r>
              <a:rPr lang="de-DE" sz="1800" dirty="0" smtClean="0"/>
              <a:t>, </a:t>
            </a:r>
            <a:r>
              <a:rPr lang="de-DE" sz="1800" dirty="0" err="1" smtClean="0"/>
              <a:t>example_en_US.properties</a:t>
            </a:r>
            <a:endParaRPr lang="de-DE" sz="1800" dirty="0"/>
          </a:p>
          <a:p>
            <a:pPr lvl="1"/>
            <a:r>
              <a:rPr lang="en-US" sz="1800" dirty="0" smtClean="0"/>
              <a:t>Locale </a:t>
            </a:r>
            <a:r>
              <a:rPr lang="en-US" sz="1800" dirty="0"/>
              <a:t>locale = </a:t>
            </a:r>
            <a:r>
              <a:rPr lang="en-US" sz="1800" dirty="0" err="1"/>
              <a:t>request.getLocale</a:t>
            </a:r>
            <a:r>
              <a:rPr lang="en-US" sz="1800" dirty="0"/>
              <a:t>()</a:t>
            </a:r>
            <a:r>
              <a:rPr lang="en-US" sz="1800" dirty="0" smtClean="0"/>
              <a:t>; ( Servlets )</a:t>
            </a:r>
          </a:p>
          <a:p>
            <a:pPr lvl="1"/>
            <a:endParaRPr lang="fr-FR" sz="1800" dirty="0" smtClean="0"/>
          </a:p>
          <a:p>
            <a:r>
              <a:rPr lang="fr-FR" dirty="0" err="1" smtClean="0"/>
              <a:t>MessageFormat</a:t>
            </a:r>
            <a:r>
              <a:rPr lang="fr-FR" dirty="0" smtClean="0"/>
              <a:t>, </a:t>
            </a:r>
            <a:r>
              <a:rPr lang="fr-FR" dirty="0" err="1" smtClean="0"/>
              <a:t>DateFormat</a:t>
            </a:r>
            <a:r>
              <a:rPr lang="fr-FR" dirty="0" smtClean="0"/>
              <a:t>, </a:t>
            </a:r>
            <a:r>
              <a:rPr lang="fr-FR" dirty="0" err="1" smtClean="0"/>
              <a:t>NumberFormat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546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MessageFormat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 smtClean="0"/>
          </a:p>
          <a:p>
            <a:r>
              <a:rPr lang="fi-FI" dirty="0" err="1" smtClean="0"/>
              <a:t>Exemple</a:t>
            </a:r>
            <a:r>
              <a:rPr lang="fi-FI" dirty="0" smtClean="0"/>
              <a:t> : </a:t>
            </a:r>
            <a:r>
              <a:rPr lang="en-US" dirty="0"/>
              <a:t>{1,number,</a:t>
            </a:r>
            <a:r>
              <a:rPr lang="en-US" dirty="0" smtClean="0"/>
              <a:t>$#,</a:t>
            </a:r>
            <a:r>
              <a:rPr lang="en-US" dirty="0"/>
              <a:t>##</a:t>
            </a:r>
            <a:r>
              <a:rPr lang="en-US" dirty="0" smtClean="0"/>
              <a:t>}</a:t>
            </a:r>
          </a:p>
          <a:p>
            <a:r>
              <a:rPr lang="en-US" dirty="0" smtClean="0"/>
              <a:t>Les quotes </a:t>
            </a:r>
            <a:r>
              <a:rPr lang="en-US" dirty="0" err="1" smtClean="0"/>
              <a:t>sont</a:t>
            </a:r>
            <a:r>
              <a:rPr lang="en-US" dirty="0" smtClean="0"/>
              <a:t> des </a:t>
            </a:r>
            <a:r>
              <a:rPr lang="en-US" dirty="0" err="1" smtClean="0"/>
              <a:t>caractères</a:t>
            </a:r>
            <a:r>
              <a:rPr lang="en-US" dirty="0" smtClean="0"/>
              <a:t> </a:t>
            </a:r>
            <a:r>
              <a:rPr lang="en-US" dirty="0" err="1" smtClean="0"/>
              <a:t>d’échapement</a:t>
            </a:r>
            <a:endParaRPr lang="en-US" dirty="0" smtClean="0"/>
          </a:p>
          <a:p>
            <a:r>
              <a:rPr lang="en-US" dirty="0" err="1" smtClean="0"/>
              <a:t>Formattage</a:t>
            </a:r>
            <a:r>
              <a:rPr lang="en-US" dirty="0" smtClean="0"/>
              <a:t> </a:t>
            </a:r>
            <a:r>
              <a:rPr lang="en-US" dirty="0" err="1" smtClean="0"/>
              <a:t>conditionne</a:t>
            </a:r>
            <a:endParaRPr lang="en-US" dirty="0" smtClean="0"/>
          </a:p>
          <a:p>
            <a:pPr lvl="1"/>
            <a:r>
              <a:rPr lang="en-US" dirty="0" smtClean="0"/>
              <a:t>NIH Syndrome (SVP le </a:t>
            </a:r>
            <a:r>
              <a:rPr lang="en-US" dirty="0" err="1" smtClean="0"/>
              <a:t>faites</a:t>
            </a:r>
            <a:r>
              <a:rPr lang="en-US" dirty="0" smtClean="0"/>
              <a:t> pas </a:t>
            </a:r>
            <a:r>
              <a:rPr lang="en-US" dirty="0" err="1" smtClean="0"/>
              <a:t>à</a:t>
            </a:r>
            <a:r>
              <a:rPr lang="en-US" dirty="0" smtClean="0"/>
              <a:t> la main)</a:t>
            </a:r>
          </a:p>
          <a:p>
            <a:pPr lvl="1"/>
            <a:r>
              <a:rPr lang="en-US" dirty="0" smtClean="0"/>
              <a:t>{0,</a:t>
            </a:r>
            <a:r>
              <a:rPr lang="en-US" dirty="0"/>
              <a:t>choice,0# no files|1# one file|1&lt; </a:t>
            </a:r>
            <a:r>
              <a:rPr lang="en-US" dirty="0" smtClean="0"/>
              <a:t>{0,</a:t>
            </a:r>
            <a:r>
              <a:rPr lang="en-US" dirty="0"/>
              <a:t>number,integer} files}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931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Unicode : Le minimum vital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Absolute Minimum Every Software Developer Absolutely, Positively Must Know About Unicode and Character Sets (No Excuses!) - Joel on </a:t>
            </a:r>
            <a:r>
              <a:rPr lang="en-US" dirty="0" smtClean="0"/>
              <a:t>Software 2000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dirty="0" err="1"/>
              <a:t>www.joelonsoftware.com</a:t>
            </a:r>
            <a:r>
              <a:rPr lang="en-US" dirty="0"/>
              <a:t>/articles/</a:t>
            </a:r>
            <a:r>
              <a:rPr lang="en-US" dirty="0" err="1"/>
              <a:t>Unicode.html</a:t>
            </a:r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07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</a:t>
            </a:r>
            <a:r>
              <a:rPr lang="fr-FR" dirty="0" smtClean="0"/>
              <a:t>ègles pour les espaces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Quadratin</a:t>
            </a:r>
            <a:r>
              <a:rPr lang="fr-FR" dirty="0" smtClean="0"/>
              <a:t>, Demi-</a:t>
            </a:r>
            <a:r>
              <a:rPr lang="fr-FR" dirty="0" err="1" smtClean="0"/>
              <a:t>Quadratin</a:t>
            </a:r>
            <a:endParaRPr lang="fr-FR" dirty="0" smtClean="0"/>
          </a:p>
          <a:p>
            <a:r>
              <a:rPr lang="fr-FR" dirty="0" smtClean="0"/>
              <a:t>Espace insécable</a:t>
            </a:r>
          </a:p>
          <a:p>
            <a:r>
              <a:rPr lang="fr-FR" dirty="0" smtClean="0"/>
              <a:t>Espace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9703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505</Words>
  <Application>Microsoft Macintosh PowerPoint</Application>
  <PresentationFormat>Présentation à l'écran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i18n mon amour Un brin de théorie</vt:lpstr>
      <vt:lpstr>I18n, l10n</vt:lpstr>
      <vt:lpstr>i18n ?</vt:lpstr>
      <vt:lpstr>I18n hors texte</vt:lpstr>
      <vt:lpstr>Pour le fun : Les Guillemets</vt:lpstr>
      <vt:lpstr>I18n en Java</vt:lpstr>
      <vt:lpstr>MessageFormat</vt:lpstr>
      <vt:lpstr>Unicode : Le minimum vital</vt:lpstr>
      <vt:lpstr>Règles pour les espaces</vt:lpstr>
      <vt:lpstr>exemples</vt:lpstr>
      <vt:lpstr>Encodings</vt:lpstr>
      <vt:lpstr>Idées au passage</vt:lpstr>
      <vt:lpstr>Des outils</vt:lpstr>
      <vt:lpstr>Gouvernance i18n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168</cp:revision>
  <dcterms:created xsi:type="dcterms:W3CDTF">2012-06-10T16:50:33Z</dcterms:created>
  <dcterms:modified xsi:type="dcterms:W3CDTF">2012-06-13T07:42:26Z</dcterms:modified>
</cp:coreProperties>
</file>