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86387" autoAdjust="0"/>
  </p:normalViewPr>
  <p:slideViewPr>
    <p:cSldViewPr>
      <p:cViewPr varScale="1">
        <p:scale>
          <a:sx n="100" d="100"/>
          <a:sy n="100" d="100"/>
        </p:scale>
        <p:origin x="-19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80/ez18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-toolkit/doc/1.6/tutorial/i18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azzy.sourceforge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google.com/web-toolkit/doc/1.6/tutorial/i18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web multi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mobile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desktop et tablettes</a:t>
            </a:r>
          </a:p>
          <a:p>
            <a:r>
              <a:rPr lang="fr-FR" dirty="0" smtClean="0"/>
              <a:t>Une CSS custom pour le mobile</a:t>
            </a:r>
          </a:p>
          <a:p>
            <a:r>
              <a:rPr lang="fr-FR" dirty="0" smtClean="0"/>
              <a:t>Des libellés simplifiés</a:t>
            </a:r>
          </a:p>
          <a:p>
            <a:r>
              <a:rPr lang="fr-FR" dirty="0" smtClean="0"/>
              <a:t>Certains </a:t>
            </a:r>
            <a:r>
              <a:rPr lang="fr-FR" dirty="0" err="1" smtClean="0"/>
              <a:t>widgets</a:t>
            </a:r>
            <a:r>
              <a:rPr lang="fr-FR" dirty="0" smtClean="0"/>
              <a:t> customisés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7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468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1"/>
            <a:ext cx="3402937" cy="228599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Mécanisme </a:t>
            </a:r>
            <a:r>
              <a:rPr lang="fr-FR" dirty="0" err="1" smtClean="0"/>
              <a:t>runtime</a:t>
            </a:r>
            <a:r>
              <a:rPr lang="fr-FR" dirty="0" smtClean="0"/>
              <a:t> qui sert la bonne permutation en fonction de paramètres transmis par le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user-agent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l</a:t>
            </a:r>
            <a:r>
              <a:rPr lang="fr-FR" dirty="0" smtClean="0"/>
              <a:t>ocale du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custom</a:t>
            </a:r>
          </a:p>
          <a:p>
            <a:r>
              <a:rPr lang="fr-FR" dirty="0" smtClean="0"/>
              <a:t>Les permutations sont toutes générées lors de la compilation 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ça</a:t>
            </a:r>
            <a:r>
              <a:rPr lang="fr-FR" dirty="0" smtClean="0"/>
              <a:t> </a:t>
            </a:r>
            <a:r>
              <a:rPr lang="fr-FR" dirty="0" smtClean="0"/>
              <a:t>prend du temps </a:t>
            </a:r>
            <a:r>
              <a:rPr lang="fr-FR" dirty="0" smtClean="0">
                <a:sym typeface="Wingdings" pitchFamily="2" charset="2"/>
              </a:rPr>
              <a:t></a:t>
            </a:r>
            <a:endParaRPr lang="fr-FR" dirty="0" smtClean="0"/>
          </a:p>
          <a:p>
            <a:r>
              <a:rPr lang="fr-FR" sz="2600" dirty="0" err="1" smtClean="0">
                <a:latin typeface="Lucida Console" pitchFamily="49" charset="0"/>
              </a:rPr>
              <a:t>GWT.create</a:t>
            </a:r>
            <a:r>
              <a:rPr lang="fr-FR" sz="2600" dirty="0" smtClean="0">
                <a:latin typeface="Lucida Console" pitchFamily="49" charset="0"/>
              </a:rPr>
              <a:t>(</a:t>
            </a:r>
            <a:r>
              <a:rPr lang="fr-FR" sz="2600" dirty="0" err="1" smtClean="0">
                <a:latin typeface="Lucida Console" pitchFamily="49" charset="0"/>
              </a:rPr>
              <a:t>LabelRessources.class</a:t>
            </a:r>
            <a:r>
              <a:rPr lang="fr-FR" sz="2600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7800"/>
            <a:ext cx="7324725" cy="13430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7212013" cy="3530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953000"/>
            <a:ext cx="6705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en arc 5"/>
          <p:cNvCxnSpPr>
            <a:stCxn id="4" idx="1"/>
            <a:endCxn id="2050" idx="1"/>
          </p:cNvCxnSpPr>
          <p:nvPr/>
        </p:nvCxnSpPr>
        <p:spPr>
          <a:xfrm rot="10800000">
            <a:off x="600076" y="2119314"/>
            <a:ext cx="1228725" cy="3100387"/>
          </a:xfrm>
          <a:prstGeom prst="curvedConnector3">
            <a:avLst>
              <a:gd name="adj1" fmla="val 11860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52636"/>
            <a:ext cx="7512050" cy="46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1752600"/>
            <a:ext cx="2590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4600" y="35052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0800" y="47244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2"/>
            <a:endCxn id="6" idx="0"/>
          </p:cNvCxnSpPr>
          <p:nvPr/>
        </p:nvCxnSpPr>
        <p:spPr>
          <a:xfrm flipH="1">
            <a:off x="3238500" y="2057400"/>
            <a:ext cx="3619500" cy="14478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7" idx="0"/>
          </p:cNvCxnSpPr>
          <p:nvPr/>
        </p:nvCxnSpPr>
        <p:spPr>
          <a:xfrm flipH="1">
            <a:off x="3314700" y="2057400"/>
            <a:ext cx="3543300" cy="26670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5400" y="1295400"/>
            <a:ext cx="3581400" cy="436784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N’oubliez </a:t>
            </a:r>
            <a:r>
              <a:rPr lang="fr-FR" dirty="0" smtClean="0"/>
              <a:t>pas le </a:t>
            </a:r>
            <a:r>
              <a:rPr lang="fr-FR" dirty="0" err="1" smtClean="0"/>
              <a:t>meta</a:t>
            </a:r>
            <a:r>
              <a:rPr lang="fr-FR" dirty="0" smtClean="0"/>
              <a:t> </a:t>
            </a:r>
            <a:r>
              <a:rPr lang="fr-FR" dirty="0" smtClean="0"/>
              <a:t>tag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latin typeface="Lucida Console" pitchFamily="49" charset="0"/>
              </a:rPr>
              <a:t>&lt;</a:t>
            </a:r>
            <a:r>
              <a:rPr lang="fr-FR" dirty="0" err="1" smtClean="0">
                <a:latin typeface="Lucida Console" pitchFamily="49" charset="0"/>
              </a:rPr>
              <a:t>meta</a:t>
            </a:r>
            <a:r>
              <a:rPr lang="fr-FR" dirty="0" smtClean="0">
                <a:latin typeface="Lucida Console" pitchFamily="49" charset="0"/>
              </a:rPr>
              <a:t> </a:t>
            </a:r>
            <a:r>
              <a:rPr lang="fr-FR" dirty="0">
                <a:latin typeface="Lucida Console" pitchFamily="49" charset="0"/>
              </a:rPr>
              <a:t>http-</a:t>
            </a:r>
            <a:r>
              <a:rPr lang="fr-FR" dirty="0" err="1">
                <a:latin typeface="Lucida Console" pitchFamily="49" charset="0"/>
              </a:rPr>
              <a:t>equiv</a:t>
            </a:r>
            <a:r>
              <a:rPr lang="fr-FR" dirty="0">
                <a:latin typeface="Lucida Console" pitchFamily="49" charset="0"/>
              </a:rPr>
              <a:t>="content-type" content="</a:t>
            </a:r>
            <a:r>
              <a:rPr lang="fr-FR" dirty="0" err="1">
                <a:latin typeface="Lucida Console" pitchFamily="49" charset="0"/>
              </a:rPr>
              <a:t>text</a:t>
            </a:r>
            <a:r>
              <a:rPr lang="fr-FR" dirty="0">
                <a:latin typeface="Lucida Console" pitchFamily="49" charset="0"/>
              </a:rPr>
              <a:t>/html; </a:t>
            </a:r>
            <a:r>
              <a:rPr lang="fr-FR" dirty="0" err="1">
                <a:latin typeface="Lucida Console" pitchFamily="49" charset="0"/>
              </a:rPr>
              <a:t>charset</a:t>
            </a:r>
            <a:r>
              <a:rPr lang="fr-FR" dirty="0">
                <a:latin typeface="Lucida Console" pitchFamily="49" charset="0"/>
              </a:rPr>
              <a:t>=UTF-8</a:t>
            </a:r>
            <a:r>
              <a:rPr lang="fr-FR" dirty="0" smtClean="0">
                <a:latin typeface="Lucida Console" pitchFamily="49" charset="0"/>
              </a:rPr>
              <a:t>"&gt;</a:t>
            </a:r>
          </a:p>
          <a:p>
            <a:endParaRPr lang="fr-FR" dirty="0" smtClean="0"/>
          </a:p>
          <a:p>
            <a:r>
              <a:rPr lang="fr-FR" dirty="0" smtClean="0"/>
              <a:t>Ajouter </a:t>
            </a:r>
            <a:r>
              <a:rPr lang="fr-FR" dirty="0" smtClean="0"/>
              <a:t>les fichiers de localisation</a:t>
            </a:r>
          </a:p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StockWatcherConstants_de.properties</a:t>
            </a:r>
            <a:endParaRPr lang="fr-FR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fr-FR" dirty="0">
              <a:latin typeface="Lucida Console" pitchFamily="49" charset="0"/>
            </a:endParaRPr>
          </a:p>
          <a:p>
            <a:r>
              <a:rPr lang="fr-FR" dirty="0" smtClean="0"/>
              <a:t>Charger la classe </a:t>
            </a:r>
          </a:p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GWT.create</a:t>
            </a:r>
            <a:r>
              <a:rPr lang="fr-FR" dirty="0" smtClean="0">
                <a:latin typeface="Lucida Console" pitchFamily="49" charset="0"/>
              </a:rPr>
              <a:t>(</a:t>
            </a:r>
            <a:r>
              <a:rPr lang="fr-FR" dirty="0" err="1" smtClean="0">
                <a:latin typeface="Lucida Console" pitchFamily="49" charset="0"/>
              </a:rPr>
              <a:t>StockWatcherConstant.class</a:t>
            </a:r>
            <a:r>
              <a:rPr lang="fr-FR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2" y="1295400"/>
            <a:ext cx="4493538" cy="436784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83262" y="586212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developers.google.com/web-toolkit/doc/1.6/tutorial/i18n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</a:t>
            </a:r>
            <a:br>
              <a:rPr lang="fr-FR" dirty="0" smtClean="0"/>
            </a:br>
            <a:r>
              <a:rPr lang="fr-FR" dirty="0" smtClean="0"/>
              <a:t>JSR pour </a:t>
            </a: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Qualité et efficacité du pattern GWT est applicable au JDK</a:t>
            </a:r>
          </a:p>
          <a:p>
            <a:r>
              <a:rPr lang="fr-FR" dirty="0" smtClean="0"/>
              <a:t>Proposer une annotation standard pour @Label</a:t>
            </a:r>
          </a:p>
          <a:p>
            <a:r>
              <a:rPr lang="fr-FR" dirty="0" smtClean="0"/>
              <a:t>Proposer des processeurs APT standard qui génèrent un pattern semblable à celui présenté</a:t>
            </a:r>
          </a:p>
          <a:p>
            <a:r>
              <a:rPr lang="fr-FR" dirty="0" smtClean="0"/>
              <a:t>Injection du </a:t>
            </a:r>
            <a:r>
              <a:rPr lang="fr-FR" smtClean="0"/>
              <a:t>pattern avec  </a:t>
            </a:r>
            <a:r>
              <a:rPr lang="fr-FR" sz="2600" dirty="0" err="1" smtClean="0">
                <a:latin typeface="Lucida Console" pitchFamily="49" charset="0"/>
              </a:rPr>
              <a:t>ServiceLoader</a:t>
            </a:r>
            <a:r>
              <a:rPr lang="fr-FR" sz="2600" dirty="0" smtClean="0"/>
              <a:t> </a:t>
            </a:r>
            <a:r>
              <a:rPr lang="fr-FR" dirty="0" smtClean="0"/>
              <a:t>pour éviter toute adhérence au code généré</a:t>
            </a:r>
          </a:p>
          <a:p>
            <a:pPr lvl="1"/>
            <a:r>
              <a:rPr lang="fr-FR" dirty="0" smtClean="0"/>
              <a:t>utilisable en mode ‘une passe’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properties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smtClean="0"/>
              <a:t>ressources internationalisées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6200" y="1600200"/>
            <a:ext cx="5029200" cy="43433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On ajoute notre propre interface inspirée du pattern GWT</a:t>
            </a:r>
          </a:p>
          <a:p>
            <a:r>
              <a:rPr lang="fr-FR" dirty="0" smtClean="0"/>
              <a:t>@Label remplace @</a:t>
            </a:r>
            <a:r>
              <a:rPr lang="fr-FR" dirty="0" err="1" smtClean="0"/>
              <a:t>DefaultStringValue</a:t>
            </a:r>
            <a:r>
              <a:rPr lang="fr-FR" dirty="0" smtClean="0"/>
              <a:t> (GWT)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LabelBundle</a:t>
            </a:r>
            <a:r>
              <a:rPr lang="fr-FR" dirty="0" smtClean="0"/>
              <a:t> sert de trigger pour des processeurs APT</a:t>
            </a:r>
          </a:p>
          <a:p>
            <a:r>
              <a:rPr lang="fr-FR" dirty="0" smtClean="0"/>
              <a:t>Les processeurs APT vont générer: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pattern </a:t>
            </a:r>
            <a:r>
              <a:rPr lang="fr-FR" dirty="0" smtClean="0"/>
              <a:t>GWT basée sur Messages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implémentation équivalente basée sur </a:t>
            </a:r>
            <a:r>
              <a:rPr lang="fr-FR" dirty="0" err="1" smtClean="0"/>
              <a:t>MessageFormat</a:t>
            </a:r>
            <a:r>
              <a:rPr lang="fr-FR" dirty="0" smtClean="0"/>
              <a:t> et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429000" cy="3886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messages sont gérés indifféremment pour du code serveur, JSP, servlet et pour le code GWT </a:t>
            </a:r>
            <a:r>
              <a:rPr lang="fr-FR" dirty="0" smtClean="0"/>
              <a:t>client</a:t>
            </a:r>
            <a:endParaRPr lang="fr-FR" dirty="0" smtClean="0"/>
          </a:p>
          <a:p>
            <a:r>
              <a:rPr lang="fr-FR" dirty="0" smtClean="0"/>
              <a:t>Le pattern est beaucoup plus agréable que le pattern par défaut J2SE</a:t>
            </a:r>
          </a:p>
          <a:p>
            <a:r>
              <a:rPr lang="fr-FR" dirty="0" smtClean="0"/>
              <a:t>Le développeur ne maintient plus de fichiers properties pour la locale par défaut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implémenté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6" y="1143000"/>
            <a:ext cx="7873514" cy="4975364"/>
          </a:xfrm>
        </p:spPr>
      </p:pic>
    </p:spTree>
    <p:extLst>
      <p:ext uri="{BB962C8B-B14F-4D97-AF65-F5344CB8AC3E}">
        <p14:creationId xmlns:p14="http://schemas.microsoft.com/office/powerpoint/2010/main" val="10191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Afin de permettre l’utilisation indifféremment des deux implémentations, il faut passer l’interface @</a:t>
            </a:r>
            <a:r>
              <a:rPr lang="fr-FR" dirty="0" err="1" smtClean="0"/>
              <a:t>LabelBundle</a:t>
            </a:r>
            <a:r>
              <a:rPr lang="fr-FR" dirty="0" smtClean="0"/>
              <a:t> aux constructeurs des objets utilisant les messages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676"/>
            <a:ext cx="3526503" cy="1219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686676"/>
            <a:ext cx="3933825" cy="196152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5122" idx="3"/>
            <a:endCxn id="5123" idx="1"/>
          </p:cNvCxnSpPr>
          <p:nvPr/>
        </p:nvCxnSpPr>
        <p:spPr>
          <a:xfrm flipV="1">
            <a:off x="4517103" y="3667438"/>
            <a:ext cx="464472" cy="98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125" idx="0"/>
            <a:endCxn id="5122" idx="2"/>
          </p:cNvCxnSpPr>
          <p:nvPr/>
        </p:nvCxnSpPr>
        <p:spPr>
          <a:xfrm flipH="1" flipV="1">
            <a:off x="2753852" y="4286876"/>
            <a:ext cx="1812982" cy="6661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8" y="4952999"/>
            <a:ext cx="8697132" cy="77395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peut également générer des vérifications sur les labels sous forme de test </a:t>
            </a:r>
            <a:r>
              <a:rPr lang="fr-FR" dirty="0" err="1" smtClean="0"/>
              <a:t>JUnit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un autre processeur d’annotation génère une série d’assertion vérifiées à chaque modification de l’interface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" y="3810000"/>
            <a:ext cx="6769308" cy="23491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7" y="3429000"/>
            <a:ext cx="4970966" cy="1295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334000"/>
            <a:ext cx="52578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462</Words>
  <Application>Microsoft Office PowerPoint</Application>
  <PresentationFormat>Affichage à l'écran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Ez18n hands on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Pattern implémenté</vt:lpstr>
      <vt:lpstr>Injection “à la CDI” des bundles </vt:lpstr>
      <vt:lpstr>Tests JUnit</vt:lpstr>
      <vt:lpstr>Rapport CSV des clés i18n</vt:lpstr>
      <vt:lpstr>Application web multi écran</vt:lpstr>
      <vt:lpstr>mobile et desktop</vt:lpstr>
      <vt:lpstr>mobile et desktop</vt:lpstr>
      <vt:lpstr>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 Tests JUnit de l’orthographe</vt:lpstr>
      <vt:lpstr>Idée 2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jba</cp:lastModifiedBy>
  <cp:revision>154</cp:revision>
  <dcterms:created xsi:type="dcterms:W3CDTF">2012-06-10T16:50:33Z</dcterms:created>
  <dcterms:modified xsi:type="dcterms:W3CDTF">2012-06-13T08:07:30Z</dcterms:modified>
</cp:coreProperties>
</file>