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263" r:id="rId20"/>
    <p:sldId id="261" r:id="rId21"/>
    <p:sldId id="258" r:id="rId22"/>
    <p:sldId id="338" r:id="rId23"/>
    <p:sldId id="264" r:id="rId24"/>
    <p:sldId id="269" r:id="rId25"/>
    <p:sldId id="268" r:id="rId26"/>
    <p:sldId id="339" r:id="rId27"/>
    <p:sldId id="377" r:id="rId28"/>
    <p:sldId id="378" r:id="rId29"/>
    <p:sldId id="367" r:id="rId30"/>
    <p:sldId id="368" r:id="rId31"/>
    <p:sldId id="369" r:id="rId32"/>
    <p:sldId id="371" r:id="rId33"/>
    <p:sldId id="372" r:id="rId34"/>
    <p:sldId id="373" r:id="rId35"/>
    <p:sldId id="374" r:id="rId36"/>
    <p:sldId id="375" r:id="rId37"/>
    <p:sldId id="376" r:id="rId38"/>
    <p:sldId id="365" r:id="rId39"/>
    <p:sldId id="381" r:id="rId40"/>
    <p:sldId id="380" r:id="rId41"/>
    <p:sldId id="322" r:id="rId4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2" autoAdjust="0"/>
    <p:restoredTop sz="94660"/>
  </p:normalViewPr>
  <p:slideViewPr>
    <p:cSldViewPr>
      <p:cViewPr varScale="1">
        <p:scale>
          <a:sx n="109" d="100"/>
          <a:sy n="109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10/01/13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10/01/13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84AC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rs_jug_2013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7789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oracle.com/darcy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Smart Use of Annotation </a:t>
            </a:r>
            <a:r>
              <a:rPr lang="en-US" dirty="0" smtClean="0"/>
              <a:t>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2684A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(google-code)</a:t>
            </a:r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</a:t>
            </a:r>
            <a:r>
              <a:rPr lang="fr-FR" dirty="0" smtClean="0"/>
              <a:t>/lesfurets/</a:t>
            </a:r>
            <a:r>
              <a:rPr lang="fr-FR" dirty="0" smtClean="0"/>
              <a:t>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</a:t>
            </a:r>
            <a:r>
              <a:rPr lang="fr-FR" dirty="0" smtClean="0"/>
              <a:t>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2684AC"/>
                </a:solidFill>
              </a:rPr>
              <a:t>Content </a:t>
            </a:r>
            <a:r>
              <a:rPr lang="en-US" dirty="0" smtClean="0">
                <a:solidFill>
                  <a:srgbClr val="2684AC"/>
                </a:solidFill>
              </a:rPr>
              <a:t>Display Management</a:t>
            </a:r>
            <a:endParaRPr lang="fr-FR" dirty="0">
              <a:solidFill>
                <a:srgbClr val="2684A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1088229" y="2362200"/>
            <a:ext cx="7903371" cy="3647203"/>
            <a:chOff x="1088229" y="2362200"/>
            <a:chExt cx="7903371" cy="364720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229" y="4267200"/>
              <a:ext cx="7903371" cy="174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457200" y="2133600"/>
            <a:ext cx="8458200" cy="3657600"/>
            <a:chOff x="457200" y="2133600"/>
            <a:chExt cx="8458200" cy="36576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77" y="2209800"/>
              <a:ext cx="8090023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57200" y="2133600"/>
              <a:ext cx="5943600" cy="3048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" y="2629468"/>
              <a:ext cx="5410200" cy="1332931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477000" y="2667000"/>
              <a:ext cx="2438400" cy="1015663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 unit tests are generated using APT too </a:t>
              </a:r>
              <a:r>
                <a:rPr lang="en-US" sz="2000" b="1" dirty="0" smtClean="0">
                  <a:sym typeface="Wingdings" pitchFamily="2" charset="2"/>
                </a:rPr>
                <a:t></a:t>
              </a:r>
              <a:endParaRPr lang="en-US" sz="2000" b="1" dirty="0"/>
            </a:p>
          </p:txBody>
        </p:sp>
        <p:cxnSp>
          <p:nvCxnSpPr>
            <p:cNvPr id="11" name="Connecteur droit avec flèche 10"/>
            <p:cNvCxnSpPr>
              <a:stCxn id="8" idx="0"/>
              <a:endCxn id="7" idx="3"/>
            </p:cNvCxnSpPr>
            <p:nvPr/>
          </p:nvCxnSpPr>
          <p:spPr>
            <a:xfrm flipH="1" flipV="1">
              <a:off x="6400800" y="2286000"/>
              <a:ext cx="1295400" cy="38100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4648200" y="4343400"/>
              <a:ext cx="4266207" cy="1015663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BundleFactory.get</a:t>
              </a:r>
              <a:r>
                <a:rPr lang="en-US" sz="2000" b="1" dirty="0" smtClean="0"/>
                <a:t>(…)</a:t>
              </a:r>
              <a:r>
                <a:rPr lang="en-US" sz="2000" dirty="0" smtClean="0"/>
                <a:t> usage in the test @Before to retrieve the bundle implementation</a:t>
              </a:r>
              <a:endParaRPr lang="en-US" sz="2000" dirty="0"/>
            </a:p>
          </p:txBody>
        </p:sp>
        <p:cxnSp>
          <p:nvCxnSpPr>
            <p:cNvPr id="20" name="Connecteur droit avec flèche 19"/>
            <p:cNvCxnSpPr>
              <a:stCxn id="17" idx="0"/>
              <a:endCxn id="10" idx="3"/>
            </p:cNvCxnSpPr>
            <p:nvPr/>
          </p:nvCxnSpPr>
          <p:spPr>
            <a:xfrm flipH="1" flipV="1">
              <a:off x="6019800" y="3295934"/>
              <a:ext cx="761504" cy="1047466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gradFill flip="none" rotWithShape="1">
            <a:gsLst>
              <a:gs pos="0">
                <a:srgbClr val="2684A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rgbClr val="2684A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 the lead engineer on JSR 269 in JDK 6, I'd be heartened to see greater adoption and use of annotation processing by Java developers.” </a:t>
            </a:r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Forcast</a:t>
            </a:r>
            <a:r>
              <a:rPr lang="en-US" dirty="0" smtClean="0"/>
              <a:t> Java 8</a:t>
            </a:r>
          </a:p>
          <a:p>
            <a:pPr lvl="1"/>
            <a:r>
              <a:rPr lang="en-US" dirty="0" smtClean="0"/>
              <a:t>Extended </a:t>
            </a:r>
            <a:r>
              <a:rPr lang="fr-FR" dirty="0" err="1" smtClean="0"/>
              <a:t>javax.annotation.processing</a:t>
            </a:r>
            <a:endParaRPr lang="fr-FR" dirty="0" smtClean="0"/>
          </a:p>
          <a:p>
            <a:pPr lvl="1"/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incremental</a:t>
            </a:r>
            <a:r>
              <a:rPr lang="fr-FR" dirty="0" smtClean="0"/>
              <a:t> support</a:t>
            </a:r>
          </a:p>
          <a:p>
            <a:pPr lvl="1"/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2684AC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2684AC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</a:t>
            </a:r>
            <a:r>
              <a:rPr lang="en-US" sz="2400" dirty="0" smtClean="0"/>
              <a:t>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2684AC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</a:t>
            </a:r>
            <a:r>
              <a:rPr lang="en-US" sz="2400" dirty="0" smtClean="0"/>
              <a:t>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684AC"/>
                </a:solidFill>
              </a:rPr>
              <a:t>Thank you !</a:t>
            </a:r>
            <a:endParaRPr lang="en-US" b="1" dirty="0">
              <a:solidFill>
                <a:srgbClr val="2684AC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280182" cy="1371600"/>
            <a:chOff x="1676400" y="3429000"/>
            <a:chExt cx="3280182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2684AC"/>
                  </a:solidFill>
                </a:rPr>
                <a:t>Language</a:t>
              </a:r>
              <a:endParaRPr lang="fr-FR" sz="2800" dirty="0">
                <a:solidFill>
                  <a:srgbClr val="2684AC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04930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2684AC"/>
                  </a:solidFill>
                </a:rPr>
                <a:t>Country</a:t>
              </a:r>
              <a:endParaRPr lang="fr-FR" sz="2800" dirty="0">
                <a:solidFill>
                  <a:srgbClr val="2684AC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04317" cy="45720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13769</TotalTime>
  <Words>1196</Words>
  <Application>Microsoft Macintosh PowerPoint</Application>
  <PresentationFormat>Présentation à l'écran (4:3)</PresentationFormat>
  <Paragraphs>262</Paragraphs>
  <Slides>41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408</cp:revision>
  <cp:lastPrinted>2012-09-17T12:46:17Z</cp:lastPrinted>
  <dcterms:created xsi:type="dcterms:W3CDTF">2012-06-10T16:50:33Z</dcterms:created>
  <dcterms:modified xsi:type="dcterms:W3CDTF">2013-01-10T15:58:38Z</dcterms:modified>
</cp:coreProperties>
</file>