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 varScale="1">
        <p:scale>
          <a:sx n="64" d="100"/>
          <a:sy n="64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12/06/2012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8080/ez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-toolkit/doc/1.6/tutorial/i18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zzy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google.com/web-toolkit/doc/1.6/tutorial/i18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</a:t>
            </a:r>
            <a:r>
              <a:rPr lang="fr-FR" dirty="0" smtClean="0"/>
              <a:t>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 smtClean="0"/>
              <a:t>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468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5801"/>
            <a:ext cx="3402937" cy="228599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3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3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home\ez18n\work\ez18n-slides\images\iphon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73707"/>
            <a:ext cx="2362200" cy="45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6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5400" y="1295400"/>
            <a:ext cx="3581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dirty="0" smtClean="0">
                <a:latin typeface="Lucida Console" pitchFamily="49" charset="0"/>
              </a:rPr>
              <a:t>&lt;</a:t>
            </a:r>
            <a:r>
              <a:rPr lang="fr-FR" dirty="0" err="1" smtClean="0">
                <a:latin typeface="Lucida Console" pitchFamily="49" charset="0"/>
              </a:rPr>
              <a:t>meta</a:t>
            </a:r>
            <a:r>
              <a:rPr lang="fr-FR" dirty="0" smtClean="0">
                <a:latin typeface="Lucida Console" pitchFamily="49" charset="0"/>
              </a:rPr>
              <a:t> </a:t>
            </a:r>
            <a:r>
              <a:rPr lang="fr-FR" dirty="0">
                <a:latin typeface="Lucida Console" pitchFamily="49" charset="0"/>
              </a:rPr>
              <a:t>http-</a:t>
            </a:r>
            <a:r>
              <a:rPr lang="fr-FR" dirty="0" err="1">
                <a:latin typeface="Lucida Console" pitchFamily="49" charset="0"/>
              </a:rPr>
              <a:t>equiv</a:t>
            </a:r>
            <a:r>
              <a:rPr lang="fr-FR" dirty="0">
                <a:latin typeface="Lucida Console" pitchFamily="49" charset="0"/>
              </a:rPr>
              <a:t>="content-type" content="</a:t>
            </a:r>
            <a:r>
              <a:rPr lang="fr-FR" dirty="0" err="1">
                <a:latin typeface="Lucida Console" pitchFamily="49" charset="0"/>
              </a:rPr>
              <a:t>text</a:t>
            </a:r>
            <a:r>
              <a:rPr lang="fr-FR" dirty="0">
                <a:latin typeface="Lucida Console" pitchFamily="49" charset="0"/>
              </a:rPr>
              <a:t>/html; </a:t>
            </a:r>
            <a:r>
              <a:rPr lang="fr-FR" dirty="0" err="1">
                <a:latin typeface="Lucida Console" pitchFamily="49" charset="0"/>
              </a:rPr>
              <a:t>charset</a:t>
            </a:r>
            <a:r>
              <a:rPr lang="fr-FR" dirty="0">
                <a:latin typeface="Lucida Console" pitchFamily="49" charset="0"/>
              </a:rPr>
              <a:t>=UTF-8</a:t>
            </a:r>
            <a:r>
              <a:rPr lang="fr-FR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StockWatcherConstants_de.properties</a:t>
            </a:r>
            <a:endParaRPr lang="fr-FR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GWT.create</a:t>
            </a:r>
            <a:r>
              <a:rPr lang="fr-FR" dirty="0" smtClean="0">
                <a:latin typeface="Lucida Console" pitchFamily="49" charset="0"/>
              </a:rPr>
              <a:t>(</a:t>
            </a:r>
            <a:r>
              <a:rPr lang="fr-FR" dirty="0" err="1" smtClean="0">
                <a:latin typeface="Lucida Console" pitchFamily="49" charset="0"/>
              </a:rPr>
              <a:t>StockWatcherConstant.class</a:t>
            </a:r>
            <a:r>
              <a:rPr lang="fr-FR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2" y="1295400"/>
            <a:ext cx="4493538" cy="436784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3262" y="586212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developers.google.com/web-toolkit/doc/1.6/tutorial/i18n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</a:t>
            </a:r>
            <a:r>
              <a:rPr lang="fr-FR" dirty="0" smtClean="0"/>
              <a:t>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</a:t>
            </a:r>
            <a:r>
              <a:rPr lang="fr-FR" dirty="0" smtClean="0"/>
              <a:t>de </a:t>
            </a:r>
            <a:r>
              <a:rPr lang="fr-FR" dirty="0" smtClean="0"/>
              <a:t>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2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</a:t>
            </a:r>
            <a:r>
              <a:rPr lang="fr-FR" dirty="0" smtClean="0"/>
              <a:t>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</a:t>
            </a:r>
            <a:r>
              <a:rPr lang="fr-FR" dirty="0" smtClean="0"/>
              <a:t>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7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9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0191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</a:t>
            </a:r>
            <a:r>
              <a:rPr lang="fr-FR" dirty="0" smtClean="0"/>
              <a:t>indifféremment </a:t>
            </a:r>
            <a:r>
              <a:rPr lang="fr-FR" dirty="0" smtClean="0"/>
              <a:t>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374</Words>
  <Application>Microsoft Office PowerPoint</Application>
  <PresentationFormat>Affichage à l'écran (4:3)</PresentationFormat>
  <Paragraphs>68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134</cp:revision>
  <dcterms:created xsi:type="dcterms:W3CDTF">2012-06-10T16:50:33Z</dcterms:created>
  <dcterms:modified xsi:type="dcterms:W3CDTF">2012-06-12T17:11:48Z</dcterms:modified>
</cp:coreProperties>
</file>