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28" r:id="rId4"/>
    <p:sldId id="283" r:id="rId5"/>
    <p:sldId id="291" r:id="rId6"/>
    <p:sldId id="335" r:id="rId7"/>
    <p:sldId id="314" r:id="rId8"/>
    <p:sldId id="336" r:id="rId9"/>
    <p:sldId id="337" r:id="rId10"/>
    <p:sldId id="330" r:id="rId11"/>
    <p:sldId id="257" r:id="rId12"/>
    <p:sldId id="339" r:id="rId13"/>
    <p:sldId id="334" r:id="rId14"/>
    <p:sldId id="333" r:id="rId15"/>
    <p:sldId id="261" r:id="rId16"/>
    <p:sldId id="263" r:id="rId17"/>
    <p:sldId id="258" r:id="rId18"/>
    <p:sldId id="338" r:id="rId19"/>
    <p:sldId id="331" r:id="rId20"/>
    <p:sldId id="264" r:id="rId21"/>
    <p:sldId id="268" r:id="rId22"/>
    <p:sldId id="269" r:id="rId23"/>
    <p:sldId id="322" r:id="rId24"/>
    <p:sldId id="325" r:id="rId25"/>
    <p:sldId id="270" r:id="rId26"/>
    <p:sldId id="275" r:id="rId27"/>
    <p:sldId id="276" r:id="rId28"/>
    <p:sldId id="272" r:id="rId29"/>
    <p:sldId id="282" r:id="rId30"/>
    <p:sldId id="287" r:id="rId31"/>
    <p:sldId id="292" r:id="rId32"/>
    <p:sldId id="323" r:id="rId33"/>
    <p:sldId id="299" r:id="rId34"/>
    <p:sldId id="300" r:id="rId35"/>
    <p:sldId id="318" r:id="rId36"/>
    <p:sldId id="320" r:id="rId37"/>
    <p:sldId id="265" r:id="rId38"/>
    <p:sldId id="340" r:id="rId39"/>
    <p:sldId id="341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ez18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Multi-device Content Display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Smart Use of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Behind the scene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APT works</a:t>
            </a:r>
            <a:br>
              <a:rPr lang="en-US" dirty="0" smtClean="0"/>
            </a:br>
            <a:r>
              <a:rPr lang="en-US" dirty="0" smtClean="0"/>
              <a:t>Ideas of when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basics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</a:t>
            </a:r>
            <a:r>
              <a:rPr lang="en-US" dirty="0" smtClean="0"/>
              <a:t>Processing </a:t>
            </a:r>
            <a:r>
              <a:rPr lang="en-US" dirty="0" smtClean="0"/>
              <a:t>Tool)</a:t>
            </a:r>
            <a:endParaRPr lang="en-US" dirty="0" smtClean="0"/>
          </a:p>
          <a:p>
            <a:pPr lvl="1"/>
            <a:r>
              <a:rPr lang="en-US" dirty="0" smtClean="0"/>
              <a:t>Kind of old-school pre-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But not on the file it-self</a:t>
            </a:r>
            <a:endParaRPr lang="en-US" dirty="0" smtClean="0"/>
          </a:p>
          <a:p>
            <a:pPr lvl="1"/>
            <a:r>
              <a:rPr lang="en-US" dirty="0" smtClean="0"/>
              <a:t>No runtime overload</a:t>
            </a:r>
            <a:endParaRPr lang="en-US" dirty="0" smtClean="0"/>
          </a:p>
          <a:p>
            <a:pPr lvl="1"/>
            <a:r>
              <a:rPr lang="en-US" dirty="0" smtClean="0"/>
              <a:t>Annotations in source code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Generate </a:t>
            </a:r>
          </a:p>
          <a:p>
            <a:pPr marL="0" indent="0" algn="ctr">
              <a:buNone/>
            </a:pPr>
            <a:r>
              <a:rPr lang="en-US" dirty="0" smtClean="0"/>
              <a:t>files, log or build failures</a:t>
            </a:r>
          </a:p>
          <a:p>
            <a:pPr marL="0" indent="0" algn="ctr">
              <a:buNone/>
            </a:pPr>
            <a:r>
              <a:rPr lang="en-US" dirty="0" smtClean="0"/>
              <a:t>while 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j</a:t>
            </a:r>
            <a:r>
              <a:rPr lang="en-US" dirty="0" err="1" smtClean="0">
                <a:solidFill>
                  <a:srgbClr val="FF0000"/>
                </a:solidFill>
              </a:rPr>
              <a:t>avac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code samples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  <a:endParaRPr lang="en-US" dirty="0" smtClean="0"/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2 key elements :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the </a:t>
            </a:r>
            <a:r>
              <a:rPr lang="en-US" dirty="0" smtClean="0"/>
              <a:t>future generated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</a:t>
            </a:r>
            <a:r>
              <a:rPr lang="en-US" sz="2800" dirty="0" smtClean="0"/>
              <a:t>FileObject</a:t>
            </a:r>
            <a:r>
              <a:rPr lang="en-US" sz="2800" dirty="0" smtClean="0"/>
              <a:t> to generate the content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cp</a:t>
            </a:r>
            <a:r>
              <a:rPr lang="en-US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proc:only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sourcepath</a:t>
            </a:r>
            <a:r>
              <a:rPr lang="en-US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</a:t>
            </a:r>
            <a:r>
              <a:rPr lang="en-US" dirty="0" smtClean="0"/>
              <a:t>Usage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</a:t>
            </a:r>
            <a:r>
              <a:rPr lang="fr-FR" dirty="0" err="1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pPr lvl="1"/>
            <a:r>
              <a:rPr lang="en-US" dirty="0" smtClean="0"/>
              <a:t>Beware of // builds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Dedicated builder (example eclipse ?)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Loves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java.util.ServiceLoader</a:t>
            </a:r>
            <a:r>
              <a:rPr lang="en-US" dirty="0" smtClean="0"/>
              <a:t> (META-INF/services)</a:t>
            </a:r>
          </a:p>
          <a:p>
            <a:pPr lvl="1"/>
            <a:r>
              <a:rPr lang="en-US" dirty="0" smtClean="0"/>
              <a:t>JEE injection, Spring, </a:t>
            </a:r>
            <a:r>
              <a:rPr lang="en-US" dirty="0" smtClean="0"/>
              <a:t>Guice</a:t>
            </a:r>
            <a:r>
              <a:rPr lang="en-US" dirty="0" smtClean="0"/>
              <a:t>, … </a:t>
            </a:r>
          </a:p>
          <a:p>
            <a:r>
              <a:rPr lang="en-US" dirty="0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smtClean="0"/>
              <a:t>A single class one borrowed </a:t>
            </a:r>
            <a:r>
              <a:rPr lang="en-US" dirty="0" smtClean="0"/>
              <a:t>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R&amp;D </a:t>
            </a:r>
            <a:r>
              <a:rPr lang="en-US" sz="2000" b="1" dirty="0" smtClean="0"/>
              <a:t>Team </a:t>
            </a:r>
            <a:r>
              <a:rPr lang="en-US" sz="2000" b="1" dirty="0" smtClean="0"/>
              <a:t>Mentor 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</a:t>
            </a:r>
            <a:r>
              <a:rPr lang="en-US" sz="1600" b="1" dirty="0" smtClean="0"/>
              <a:t>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</a:t>
            </a:r>
            <a:r>
              <a:rPr lang="en-US" sz="2000" b="1" dirty="0" smtClean="0"/>
              <a:t>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usages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/>
              <a:t>code you need to see:</a:t>
            </a:r>
          </a:p>
          <a:p>
            <a:pPr lvl="1"/>
            <a:r>
              <a:rPr lang="en-US" dirty="0" smtClean="0"/>
              <a:t>Not always possible at runtime</a:t>
            </a:r>
            <a:endParaRPr lang="en-US" dirty="0" smtClean="0"/>
          </a:p>
          <a:p>
            <a:r>
              <a:rPr lang="en-US" dirty="0" smtClean="0"/>
              <a:t>Technical code without </a:t>
            </a:r>
            <a:r>
              <a:rPr lang="en-US" dirty="0" err="1" smtClean="0"/>
              <a:t>magics</a:t>
            </a:r>
            <a:endParaRPr lang="en-US" dirty="0" smtClean="0"/>
          </a:p>
          <a:p>
            <a:pPr lvl="1"/>
            <a:r>
              <a:rPr lang="en-US" dirty="0" smtClean="0"/>
              <a:t>Assertions, JMX declarations</a:t>
            </a:r>
          </a:p>
          <a:p>
            <a:pPr lvl="1"/>
            <a:r>
              <a:rPr lang="en-US" dirty="0" smtClean="0"/>
              <a:t>Unit tests, </a:t>
            </a:r>
            <a:r>
              <a:rPr lang="en-US" dirty="0" smtClean="0"/>
              <a:t>Transaction support</a:t>
            </a:r>
          </a:p>
          <a:p>
            <a:r>
              <a:rPr lang="en-US" dirty="0" smtClean="0"/>
              <a:t>Reports on code without running it</a:t>
            </a:r>
            <a:endParaRPr lang="en-US" dirty="0" smtClean="0"/>
          </a:p>
          <a:p>
            <a:pPr lvl="1"/>
            <a:r>
              <a:rPr lang="en-US" dirty="0" smtClean="0"/>
              <a:t>Your Metrics without heavy runtime overload</a:t>
            </a:r>
          </a:p>
          <a:p>
            <a:pPr lvl="1"/>
            <a:r>
              <a:rPr lang="en-US" dirty="0" smtClean="0"/>
              <a:t>Fail the build if you want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Limits </a:t>
            </a:r>
            <a:r>
              <a:rPr lang="en-US" dirty="0" smtClean="0"/>
              <a:t>of APT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Tentation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trop de patterns</a:t>
            </a:r>
          </a:p>
          <a:p>
            <a:r>
              <a:rPr lang="en-US" dirty="0" smtClean="0"/>
              <a:t>Un plugin APT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difficile</a:t>
            </a:r>
            <a:r>
              <a:rPr lang="en-US" dirty="0" smtClean="0"/>
              <a:t> à </a:t>
            </a:r>
            <a:r>
              <a:rPr lang="en-US" dirty="0" err="1" smtClean="0"/>
              <a:t>maintenir</a:t>
            </a:r>
            <a:endParaRPr lang="en-US" dirty="0" smtClean="0"/>
          </a:p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complexes à </a:t>
            </a:r>
            <a:r>
              <a:rPr lang="en-US" dirty="0" err="1" smtClean="0"/>
              <a:t>écrire</a:t>
            </a:r>
            <a:endParaRPr lang="en-US" dirty="0" smtClean="0"/>
          </a:p>
          <a:p>
            <a:r>
              <a:rPr lang="en-US" dirty="0" err="1" smtClean="0"/>
              <a:t>Chronophage</a:t>
            </a:r>
            <a:r>
              <a:rPr lang="en-US" dirty="0" smtClean="0"/>
              <a:t> à debugger</a:t>
            </a:r>
          </a:p>
          <a:p>
            <a:r>
              <a:rPr lang="en-US" dirty="0" err="1" smtClean="0"/>
              <a:t>Parfois</a:t>
            </a:r>
            <a:r>
              <a:rPr lang="en-US" dirty="0" smtClean="0"/>
              <a:t> plus de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processeur</a:t>
            </a:r>
            <a:r>
              <a:rPr lang="en-US" dirty="0" smtClean="0"/>
              <a:t> APT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maintenir</a:t>
            </a:r>
            <a:r>
              <a:rPr lang="en-US" dirty="0" smtClean="0"/>
              <a:t> un pattern à la main</a:t>
            </a:r>
          </a:p>
          <a:p>
            <a:r>
              <a:rPr lang="en-US" dirty="0" err="1" smtClean="0"/>
              <a:t>Peu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support</a:t>
            </a:r>
          </a:p>
          <a:p>
            <a:r>
              <a:rPr lang="en-US" dirty="0" err="1" smtClean="0"/>
              <a:t>Outillage</a:t>
            </a:r>
            <a:r>
              <a:rPr lang="en-US" dirty="0" smtClean="0"/>
              <a:t> </a:t>
            </a:r>
            <a:r>
              <a:rPr lang="en-US" dirty="0" err="1" smtClean="0"/>
              <a:t>inexistant</a:t>
            </a:r>
            <a:r>
              <a:rPr lang="en-US" dirty="0" smtClean="0"/>
              <a:t> pour le </a:t>
            </a:r>
            <a:r>
              <a:rPr lang="en-US" dirty="0" err="1" smtClean="0"/>
              <a:t>templating</a:t>
            </a:r>
            <a:r>
              <a:rPr lang="en-US" dirty="0" smtClean="0"/>
              <a:t> du code à </a:t>
            </a:r>
            <a:r>
              <a:rPr lang="en-US" dirty="0" err="1" smtClean="0"/>
              <a:t>générer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freemarker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velocity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or Two phase compilation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Adding generated files 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standard for maven, 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</a:t>
            </a:r>
            <a:r>
              <a:rPr lang="en-US" dirty="0" err="1" smtClean="0"/>
              <a:t>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in your IDE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 mode ‘</a:t>
            </a:r>
            <a:r>
              <a:rPr lang="en-US" dirty="0" err="1" smtClean="0"/>
              <a:t>deux</a:t>
            </a:r>
            <a:r>
              <a:rPr lang="en-US" dirty="0" smtClean="0"/>
              <a:t> passes’ : </a:t>
            </a: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configurer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de sources </a:t>
            </a:r>
            <a:r>
              <a:rPr lang="en-US" dirty="0" err="1" smtClean="0"/>
              <a:t>générées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projets</a:t>
            </a:r>
            <a:r>
              <a:rPr lang="en-US" dirty="0" smtClean="0"/>
              <a:t> de </a:t>
            </a:r>
            <a:r>
              <a:rPr lang="en-US" dirty="0" err="1" smtClean="0"/>
              <a:t>l’IDE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</a:t>
            </a:r>
            <a:r>
              <a:rPr lang="en-US" dirty="0" err="1" smtClean="0"/>
              <a:t>plupart</a:t>
            </a:r>
            <a:r>
              <a:rPr lang="en-US" dirty="0" smtClean="0"/>
              <a:t> des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configurés</a:t>
            </a:r>
            <a:r>
              <a:rPr lang="en-US" dirty="0" smtClean="0"/>
              <a:t> avec </a:t>
            </a:r>
            <a:r>
              <a:rPr lang="en-US" dirty="0" err="1" smtClean="0"/>
              <a:t>javac</a:t>
            </a:r>
            <a:r>
              <a:rPr lang="en-US" dirty="0" smtClean="0"/>
              <a:t> en mode </a:t>
            </a:r>
            <a:r>
              <a:rPr lang="en-US" dirty="0" err="1" smtClean="0"/>
              <a:t>proc:none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configurable pour </a:t>
            </a:r>
            <a:r>
              <a:rPr lang="en-US" dirty="0" err="1" smtClean="0"/>
              <a:t>activer</a:t>
            </a:r>
            <a:r>
              <a:rPr lang="en-US" dirty="0" smtClean="0"/>
              <a:t> le mode de compilation ‘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passe</a:t>
            </a:r>
            <a:r>
              <a:rPr lang="en-US" dirty="0" smtClean="0"/>
              <a:t>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Aucun</a:t>
            </a:r>
            <a:r>
              <a:rPr lang="en-US" dirty="0" smtClean="0"/>
              <a:t> support pour le mode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java.util.ResourceBundle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 </a:t>
            </a:r>
            <a:r>
              <a:rPr lang="en-US" dirty="0" err="1" smtClean="0"/>
              <a:t>classe</a:t>
            </a:r>
            <a:r>
              <a:rPr lang="en-US" dirty="0" smtClean="0"/>
              <a:t> qui charge les </a:t>
            </a:r>
            <a:r>
              <a:rPr lang="en-US" dirty="0" err="1" smtClean="0"/>
              <a:t>fichiers</a:t>
            </a:r>
            <a:r>
              <a:rPr lang="en-US" dirty="0" smtClean="0"/>
              <a:t> properties en </a:t>
            </a:r>
            <a:r>
              <a:rPr lang="en-US" dirty="0" err="1" smtClean="0"/>
              <a:t>fonction</a:t>
            </a:r>
            <a:r>
              <a:rPr lang="en-US" dirty="0" smtClean="0"/>
              <a:t> de la locale (par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en </a:t>
            </a:r>
            <a:r>
              <a:rPr lang="en-US" dirty="0" err="1" smtClean="0"/>
              <a:t>paramètre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java.util.Locale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L’objet</a:t>
            </a:r>
            <a:r>
              <a:rPr lang="en-US" dirty="0" smtClean="0"/>
              <a:t> qui </a:t>
            </a:r>
            <a:r>
              <a:rPr lang="en-US" dirty="0" err="1" smtClean="0"/>
              <a:t>désigne</a:t>
            </a:r>
            <a:r>
              <a:rPr lang="en-US" dirty="0" smtClean="0"/>
              <a:t> la langue courante avec </a:t>
            </a:r>
            <a:r>
              <a:rPr lang="en-US" dirty="0" err="1" smtClean="0"/>
              <a:t>laquelle</a:t>
            </a:r>
            <a:r>
              <a:rPr lang="en-US" dirty="0" smtClean="0"/>
              <a:t> on charge les resources </a:t>
            </a:r>
            <a:r>
              <a:rPr lang="en-US" dirty="0" err="1" smtClean="0"/>
              <a:t>internationnaliéses</a:t>
            </a:r>
            <a:endParaRPr lang="en-US" dirty="0" smtClean="0"/>
          </a:p>
          <a:p>
            <a:r>
              <a:rPr lang="en-US" dirty="0" smtClean="0"/>
              <a:t>Convention de </a:t>
            </a:r>
            <a:r>
              <a:rPr lang="en-US" dirty="0" err="1" smtClean="0"/>
              <a:t>nommage</a:t>
            </a:r>
            <a:r>
              <a:rPr lang="en-US" dirty="0" smtClean="0"/>
              <a:t> pour les </a:t>
            </a:r>
            <a:r>
              <a:rPr lang="en-US" dirty="0" err="1" smtClean="0"/>
              <a:t>fichiers</a:t>
            </a:r>
            <a:r>
              <a:rPr lang="en-US" dirty="0" smtClean="0"/>
              <a:t> de </a:t>
            </a:r>
            <a:r>
              <a:rPr lang="en-US" dirty="0" err="1" smtClean="0"/>
              <a:t>traduction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Lucida Console" pitchFamily="49" charset="0"/>
              </a:rPr>
              <a:t>StockWatcherConstants_en_EN.properties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MessageFormat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Inclure</a:t>
            </a:r>
            <a:r>
              <a:rPr lang="en-US" dirty="0" smtClean="0"/>
              <a:t> les « formats » </a:t>
            </a:r>
            <a:r>
              <a:rPr lang="en-US" dirty="0" err="1" smtClean="0"/>
              <a:t>dans</a:t>
            </a:r>
            <a:r>
              <a:rPr lang="en-US" dirty="0" smtClean="0"/>
              <a:t> le ResourceBundle</a:t>
            </a:r>
          </a:p>
          <a:p>
            <a:r>
              <a:rPr lang="en-US" dirty="0" smtClean="0"/>
              <a:t>Oblige à </a:t>
            </a:r>
            <a:r>
              <a:rPr lang="en-US" dirty="0" err="1" smtClean="0"/>
              <a:t>manipuler</a:t>
            </a:r>
            <a:r>
              <a:rPr lang="en-US" dirty="0" smtClean="0"/>
              <a:t> un MessageFormat pour </a:t>
            </a:r>
            <a:r>
              <a:rPr lang="en-US" dirty="0" err="1" smtClean="0"/>
              <a:t>évaluer</a:t>
            </a:r>
            <a:r>
              <a:rPr lang="en-US" dirty="0" smtClean="0"/>
              <a:t> </a:t>
            </a:r>
            <a:r>
              <a:rPr lang="en-US" dirty="0" err="1" smtClean="0"/>
              <a:t>l’expression</a:t>
            </a:r>
            <a:r>
              <a:rPr lang="en-US" dirty="0" smtClean="0"/>
              <a:t> en passant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via un tableau</a:t>
            </a:r>
          </a:p>
          <a:p>
            <a:r>
              <a:rPr lang="en-US" dirty="0" err="1" smtClean="0"/>
              <a:t>Gère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le </a:t>
            </a:r>
            <a:r>
              <a:rPr lang="en-US" dirty="0" err="1" smtClean="0"/>
              <a:t>formatage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de la locale (</a:t>
            </a:r>
            <a:r>
              <a:rPr lang="en-US" dirty="0" err="1" smtClean="0"/>
              <a:t>nombre</a:t>
            </a:r>
            <a:r>
              <a:rPr lang="en-US" dirty="0" smtClean="0"/>
              <a:t>, date)</a:t>
            </a:r>
          </a:p>
          <a:p>
            <a:r>
              <a:rPr lang="en-US" dirty="0" err="1" smtClean="0"/>
              <a:t>Pluralisation</a:t>
            </a:r>
            <a:r>
              <a:rPr lang="en-US" dirty="0" smtClean="0"/>
              <a:t>,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dirty="0" err="1" smtClean="0"/>
              <a:t>optionnels</a:t>
            </a:r>
            <a:r>
              <a:rPr lang="en-US" dirty="0" smtClean="0"/>
              <a:t> 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Respecter </a:t>
            </a:r>
            <a:r>
              <a:rPr lang="en-US" dirty="0" err="1" smtClean="0"/>
              <a:t>l’indentation</a:t>
            </a:r>
            <a:r>
              <a:rPr lang="en-US" dirty="0" smtClean="0"/>
              <a:t> </a:t>
            </a:r>
            <a:r>
              <a:rPr lang="en-US" dirty="0" err="1" smtClean="0"/>
              <a:t>classique</a:t>
            </a:r>
            <a:r>
              <a:rPr lang="en-US" dirty="0" smtClean="0"/>
              <a:t> java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travaillez</a:t>
            </a:r>
            <a:r>
              <a:rPr lang="en-US" dirty="0" smtClean="0"/>
              <a:t> en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</a:p>
          <a:p>
            <a:r>
              <a:rPr lang="en-US" dirty="0" smtClean="0"/>
              <a:t>Un </a:t>
            </a:r>
            <a:r>
              <a:rPr lang="en-US" dirty="0" smtClean="0"/>
              <a:t>petit </a:t>
            </a:r>
            <a:r>
              <a:rPr lang="en-US" dirty="0" err="1" smtClean="0"/>
              <a:t>moteur</a:t>
            </a:r>
            <a:r>
              <a:rPr lang="en-US" dirty="0" smtClean="0"/>
              <a:t> de template </a:t>
            </a:r>
            <a:r>
              <a:rPr lang="en-US" dirty="0" err="1" smtClean="0"/>
              <a:t>tient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Moteur</a:t>
            </a:r>
            <a:r>
              <a:rPr lang="en-US" dirty="0" smtClean="0"/>
              <a:t> de macro de apache ant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Rapport CSV des </a:t>
            </a:r>
            <a:r>
              <a:rPr lang="en-US" dirty="0" err="1" smtClean="0"/>
              <a:t>clés</a:t>
            </a:r>
            <a:r>
              <a:rPr lang="en-US" dirty="0" smtClean="0"/>
              <a:t> i18n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68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enrichit</a:t>
            </a:r>
            <a:r>
              <a:rPr lang="en-US" dirty="0" smtClean="0"/>
              <a:t> encore un </a:t>
            </a:r>
            <a:r>
              <a:rPr lang="en-US" dirty="0" err="1" smtClean="0"/>
              <a:t>peu</a:t>
            </a:r>
            <a:r>
              <a:rPr lang="en-US" dirty="0" smtClean="0"/>
              <a:t> le pattern 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Idée 1</a:t>
            </a:r>
            <a:br>
              <a:rPr lang="en-US" dirty="0" smtClean="0"/>
            </a:br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r>
              <a:rPr lang="en-US" dirty="0" smtClean="0"/>
              <a:t> de </a:t>
            </a:r>
            <a:r>
              <a:rPr lang="en-US" dirty="0" err="1" smtClean="0"/>
              <a:t>l’orthographe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err="1" smtClean="0"/>
              <a:t>Améliorer</a:t>
            </a:r>
            <a:r>
              <a:rPr lang="en-US" dirty="0" smtClean="0"/>
              <a:t> le pattern de test </a:t>
            </a:r>
            <a:r>
              <a:rPr lang="en-US" dirty="0" err="1" smtClean="0"/>
              <a:t>unitaire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implémenter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vérification</a:t>
            </a:r>
            <a:r>
              <a:rPr lang="en-US" dirty="0" smtClean="0"/>
              <a:t> </a:t>
            </a:r>
            <a:r>
              <a:rPr lang="en-US" dirty="0" err="1" smtClean="0"/>
              <a:t>orthographique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 tests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Jazzy et les </a:t>
            </a:r>
            <a:r>
              <a:rPr lang="en-US" dirty="0" err="1" smtClean="0"/>
              <a:t>dictionnaires</a:t>
            </a:r>
            <a:r>
              <a:rPr lang="en-US" dirty="0" smtClean="0"/>
              <a:t> </a:t>
            </a:r>
            <a:r>
              <a:rPr lang="en-US" dirty="0" err="1" smtClean="0"/>
              <a:t>d’OpenOffice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err="1" smtClean="0"/>
              <a:t>mon</a:t>
            </a:r>
            <a:r>
              <a:rPr lang="en-US" dirty="0" smtClean="0"/>
              <a:t> amour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champ </a:t>
            </a:r>
            <a:r>
              <a:rPr lang="en-US" dirty="0" err="1" smtClean="0"/>
              <a:t>d’action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Textes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Sens</a:t>
            </a:r>
            <a:r>
              <a:rPr lang="en-US" dirty="0" smtClean="0"/>
              <a:t> de lecture (RTL, LTR)</a:t>
            </a:r>
          </a:p>
          <a:p>
            <a:pPr lvl="1"/>
            <a:r>
              <a:rPr lang="en-US" dirty="0" err="1" smtClean="0"/>
              <a:t>Ponctuation</a:t>
            </a:r>
            <a:r>
              <a:rPr lang="en-US" dirty="0" smtClean="0"/>
              <a:t> (</a:t>
            </a:r>
            <a:r>
              <a:rPr lang="en-US" dirty="0" err="1" smtClean="0"/>
              <a:t>espaces</a:t>
            </a:r>
            <a:r>
              <a:rPr lang="en-US" dirty="0" smtClean="0"/>
              <a:t>, </a:t>
            </a:r>
            <a:r>
              <a:rPr lang="en-US" dirty="0" err="1" smtClean="0"/>
              <a:t>guillemets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Formats </a:t>
            </a:r>
            <a:r>
              <a:rPr lang="en-US" dirty="0" err="1" smtClean="0"/>
              <a:t>d’affichage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err="1" smtClean="0"/>
              <a:t>Nombres</a:t>
            </a:r>
            <a:endParaRPr lang="en-US" dirty="0" smtClean="0"/>
          </a:p>
          <a:p>
            <a:r>
              <a:rPr lang="en-US" dirty="0" err="1" smtClean="0"/>
              <a:t>Monnaies</a:t>
            </a:r>
            <a:endParaRPr lang="en-US" dirty="0" smtClean="0"/>
          </a:p>
          <a:p>
            <a:r>
              <a:rPr lang="en-US" dirty="0" smtClean="0"/>
              <a:t>CSS bindings</a:t>
            </a:r>
          </a:p>
        </p:txBody>
      </p:sp>
    </p:spTree>
    <p:extLst>
      <p:ext uri="{BB962C8B-B14F-4D97-AF65-F5344CB8AC3E}">
        <p14:creationId xmlns:p14="http://schemas.microsoft.com/office/powerpoint/2010/main" val="27627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le fun : Les </a:t>
            </a:r>
            <a:r>
              <a:rPr lang="en-US" dirty="0" err="1" smtClean="0"/>
              <a:t>Guillemets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 smtClean="0"/>
              <a:t> 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”Quotes” in Finnish. </a:t>
            </a:r>
          </a:p>
          <a:p>
            <a:r>
              <a:rPr lang="en-US" dirty="0" smtClean="0"/>
              <a:t>„Quotes” in Polish. </a:t>
            </a:r>
          </a:p>
          <a:p>
            <a:r>
              <a:rPr lang="en-US" dirty="0" smtClean="0"/>
              <a:t>「Quotes」 in Japanese. </a:t>
            </a:r>
          </a:p>
          <a:p>
            <a:r>
              <a:rPr lang="en-US" dirty="0" smtClean="0"/>
              <a:t>„Quotes“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 arrive le crowd sourcing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Site web </a:t>
            </a:r>
            <a:r>
              <a:rPr lang="en-US" dirty="0" err="1" smtClean="0"/>
              <a:t>ouvert</a:t>
            </a:r>
            <a:endParaRPr lang="en-US" dirty="0" smtClean="0"/>
          </a:p>
          <a:p>
            <a:r>
              <a:rPr lang="en-US" dirty="0" smtClean="0"/>
              <a:t>Contribution simple</a:t>
            </a:r>
          </a:p>
          <a:p>
            <a:r>
              <a:rPr lang="en-US" dirty="0" smtClean="0"/>
              <a:t>Workflow de validation (</a:t>
            </a:r>
            <a:r>
              <a:rPr lang="en-US" dirty="0" err="1" smtClean="0"/>
              <a:t>editeurs</a:t>
            </a:r>
            <a:r>
              <a:rPr lang="en-US" dirty="0" smtClean="0"/>
              <a:t>, </a:t>
            </a:r>
            <a:r>
              <a:rPr lang="en-US" dirty="0" err="1" smtClean="0"/>
              <a:t>contributeurs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Statistiques</a:t>
            </a:r>
            <a:endParaRPr lang="en-US" dirty="0" smtClean="0"/>
          </a:p>
          <a:p>
            <a:pPr lvl="1"/>
            <a:r>
              <a:rPr lang="en-US" dirty="0" smtClean="0"/>
              <a:t>% de </a:t>
            </a:r>
            <a:r>
              <a:rPr lang="en-US" dirty="0" err="1" smtClean="0"/>
              <a:t>couverture</a:t>
            </a:r>
            <a:endParaRPr lang="en-US" dirty="0" smtClean="0"/>
          </a:p>
          <a:p>
            <a:pPr lvl="1"/>
            <a:r>
              <a:rPr lang="en-US" dirty="0" err="1" smtClean="0"/>
              <a:t>Traductions</a:t>
            </a:r>
            <a:r>
              <a:rPr lang="en-US" dirty="0" smtClean="0"/>
              <a:t> </a:t>
            </a:r>
            <a:r>
              <a:rPr lang="en-US" dirty="0" err="1" smtClean="0"/>
              <a:t>validées</a:t>
            </a:r>
            <a:endParaRPr lang="en-US" dirty="0" smtClean="0"/>
          </a:p>
          <a:p>
            <a:pPr lvl="1"/>
            <a:r>
              <a:rPr lang="en-US" dirty="0" err="1" smtClean="0"/>
              <a:t>Qualité</a:t>
            </a:r>
            <a:r>
              <a:rPr lang="en-US" dirty="0" smtClean="0"/>
              <a:t> de la </a:t>
            </a:r>
            <a:r>
              <a:rPr lang="en-US" dirty="0" err="1" smtClean="0"/>
              <a:t>traduction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Aides à la </a:t>
            </a:r>
            <a:r>
              <a:rPr lang="en-US" dirty="0" err="1" smtClean="0"/>
              <a:t>traduction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à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1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avec injection – je </a:t>
            </a:r>
            <a:r>
              <a:rPr lang="en-US" dirty="0" err="1" smtClean="0"/>
              <a:t>fais</a:t>
            </a:r>
            <a:r>
              <a:rPr lang="en-US" dirty="0" smtClean="0"/>
              <a:t> un 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Annoter</a:t>
            </a:r>
            <a:r>
              <a:rPr lang="en-US" dirty="0" smtClean="0"/>
              <a:t> des beans </a:t>
            </a:r>
            <a:r>
              <a:rPr lang="en-US" dirty="0" err="1" smtClean="0"/>
              <a:t>ou</a:t>
            </a:r>
            <a:r>
              <a:rPr lang="en-US" dirty="0" smtClean="0"/>
              <a:t> des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les proxy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Injecter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descripteurs</a:t>
            </a:r>
            <a:r>
              <a:rPr lang="en-US" dirty="0" smtClean="0"/>
              <a:t> pour le framework </a:t>
            </a:r>
            <a:r>
              <a:rPr lang="en-US" dirty="0" err="1" smtClean="0"/>
              <a:t>d’injection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classpath</a:t>
            </a:r>
            <a:r>
              <a:rPr lang="en-US" dirty="0" smtClean="0"/>
              <a:t> </a:t>
            </a:r>
            <a:r>
              <a:rPr lang="en-US" dirty="0" err="1" smtClean="0"/>
              <a:t>scanneur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 code client ne </a:t>
            </a:r>
            <a:r>
              <a:rPr lang="en-US" dirty="0" err="1" smtClean="0"/>
              <a:t>doit</a:t>
            </a:r>
            <a:r>
              <a:rPr lang="en-US" dirty="0" smtClean="0"/>
              <a:t> pas </a:t>
            </a:r>
            <a:r>
              <a:rPr lang="en-US" dirty="0" err="1" smtClean="0"/>
              <a:t>avoir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Possibilité</a:t>
            </a:r>
            <a:r>
              <a:rPr lang="en-US" dirty="0" smtClean="0"/>
              <a:t> de mixer le code </a:t>
            </a:r>
            <a:r>
              <a:rPr lang="en-US" dirty="0" err="1" smtClean="0"/>
              <a:t>généré</a:t>
            </a:r>
            <a:r>
              <a:rPr lang="en-US" dirty="0" smtClean="0"/>
              <a:t> avec des annotation </a:t>
            </a:r>
            <a:r>
              <a:rPr lang="en-US" dirty="0" err="1" smtClean="0"/>
              <a:t>interprétées</a:t>
            </a:r>
            <a:r>
              <a:rPr lang="en-US" dirty="0" smtClean="0"/>
              <a:t> à runtime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les conventions de </a:t>
            </a:r>
            <a:r>
              <a:rPr lang="en-US" dirty="0" err="1" smtClean="0"/>
              <a:t>nommage</a:t>
            </a:r>
            <a:r>
              <a:rPr lang="en-US" dirty="0" smtClean="0"/>
              <a:t> des classes </a:t>
            </a:r>
            <a:r>
              <a:rPr lang="en-US" dirty="0" err="1" smtClean="0"/>
              <a:t>cibles</a:t>
            </a:r>
            <a:r>
              <a:rPr lang="en-US" dirty="0" smtClean="0"/>
              <a:t> et la </a:t>
            </a:r>
            <a:r>
              <a:rPr lang="en-US" dirty="0" err="1" smtClean="0"/>
              <a:t>réflection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et transformation de code </a:t>
            </a:r>
            <a:r>
              <a:rPr lang="en-US" dirty="0" err="1" smtClean="0"/>
              <a:t>vers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plats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pour le </a:t>
            </a:r>
            <a:r>
              <a:rPr lang="en-US" dirty="0" err="1" smtClean="0"/>
              <a:t>tableurs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Cartographie</a:t>
            </a:r>
            <a:r>
              <a:rPr lang="en-US" dirty="0" smtClean="0"/>
              <a:t> des @Deprecated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code </a:t>
            </a:r>
            <a:r>
              <a:rPr lang="en-US" dirty="0" err="1" smtClean="0"/>
              <a:t>volumineuse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Données</a:t>
            </a:r>
            <a:r>
              <a:rPr lang="en-US" dirty="0" smtClean="0"/>
              <a:t> métiers pour de la documentation : les </a:t>
            </a:r>
            <a:r>
              <a:rPr lang="en-US" dirty="0" err="1" smtClean="0"/>
              <a:t>constantes</a:t>
            </a:r>
            <a:r>
              <a:rPr lang="en-US" dirty="0" smtClean="0"/>
              <a:t> de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énumérations</a:t>
            </a:r>
            <a:r>
              <a:rPr lang="en-US" dirty="0" smtClean="0"/>
              <a:t> d’un </a:t>
            </a:r>
            <a:r>
              <a:rPr lang="en-US" dirty="0" err="1" smtClean="0"/>
              <a:t>modèle</a:t>
            </a:r>
            <a:r>
              <a:rPr lang="en-US" dirty="0" smtClean="0"/>
              <a:t> métier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le staging (</a:t>
            </a:r>
            <a:r>
              <a:rPr lang="en-US" dirty="0" err="1" smtClean="0"/>
              <a:t>développement</a:t>
            </a:r>
            <a:r>
              <a:rPr lang="en-US" dirty="0" smtClean="0"/>
              <a:t>/</a:t>
            </a:r>
            <a:r>
              <a:rPr lang="en-US" dirty="0" err="1" smtClean="0"/>
              <a:t>recette</a:t>
            </a:r>
            <a:r>
              <a:rPr lang="en-US" dirty="0" smtClean="0"/>
              <a:t>/production)</a:t>
            </a:r>
          </a:p>
        </p:txBody>
      </p:sp>
    </p:spTree>
    <p:extLst>
      <p:ext uri="{BB962C8B-B14F-4D97-AF65-F5344CB8AC3E}">
        <p14:creationId xmlns:p14="http://schemas.microsoft.com/office/powerpoint/2010/main" val="207101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des annotations qui </a:t>
            </a:r>
            <a:r>
              <a:rPr lang="en-US" dirty="0" err="1" smtClean="0"/>
              <a:t>paramètrent</a:t>
            </a:r>
            <a:r>
              <a:rPr lang="en-US" dirty="0" smtClean="0"/>
              <a:t> un pattern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: le pattern pour des </a:t>
            </a:r>
            <a:r>
              <a:rPr lang="en-US" dirty="0" err="1" smtClean="0"/>
              <a:t>MBeans</a:t>
            </a:r>
            <a:r>
              <a:rPr lang="en-US" dirty="0" smtClean="0"/>
              <a:t> 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 code </a:t>
            </a:r>
            <a:r>
              <a:rPr lang="en-US" dirty="0" err="1" smtClean="0"/>
              <a:t>généré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requière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modularisation</a:t>
            </a:r>
            <a:r>
              <a:rPr lang="en-US" dirty="0" smtClean="0"/>
              <a:t> </a:t>
            </a:r>
            <a:r>
              <a:rPr lang="en-US" dirty="0" err="1" smtClean="0"/>
              <a:t>soigneuse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Multi-device Content Display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25963"/>
          </a:xfrm>
        </p:spPr>
        <p:txBody>
          <a:bodyPr/>
          <a:lstStyle/>
          <a:p>
            <a:r>
              <a:rPr lang="en-US" dirty="0" smtClean="0"/>
              <a:t>Small code base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Mobile browser version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Desktop browser version</a:t>
            </a:r>
          </a:p>
          <a:p>
            <a:r>
              <a:rPr lang="en-US" dirty="0" smtClean="0"/>
              <a:t>A Custom CSS for the mobile</a:t>
            </a:r>
          </a:p>
          <a:p>
            <a:pPr lvl="1"/>
            <a:r>
              <a:rPr lang="en-US" dirty="0" smtClean="0"/>
              <a:t>Shorter labels</a:t>
            </a:r>
          </a:p>
          <a:p>
            <a:pPr lvl="1"/>
            <a:r>
              <a:rPr lang="en-US" dirty="0" smtClean="0"/>
              <a:t>Changed widgets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Dialogboxes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Date pickers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32556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/>
              <a:t>&amp; Content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layouts &amp; Many Layouts</a:t>
            </a:r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 smtClean="0"/>
              <a:t>often need to be changed</a:t>
            </a:r>
            <a:endParaRPr lang="en-US" dirty="0" smtClean="0"/>
          </a:p>
          <a:p>
            <a:pPr lvl="1"/>
            <a:r>
              <a:rPr lang="en-US" dirty="0" smtClean="0"/>
              <a:t>Deploy a new version each time ?</a:t>
            </a:r>
          </a:p>
          <a:p>
            <a:pPr lvl="1"/>
            <a:r>
              <a:rPr lang="en-US" dirty="0" smtClean="0"/>
              <a:t>Add a new display language</a:t>
            </a:r>
          </a:p>
          <a:p>
            <a:pPr lvl="1"/>
            <a:r>
              <a:rPr lang="en-US" dirty="0" smtClean="0"/>
              <a:t>Add a new mobile layout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build solid code, and allow late </a:t>
            </a:r>
            <a:r>
              <a:rPr lang="en-US" dirty="0" smtClean="0"/>
              <a:t>changes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</a:t>
            </a:r>
            <a:r>
              <a:rPr lang="en-US" dirty="0" smtClean="0"/>
              <a:t>18n Tooling for content display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improved </a:t>
            </a:r>
            <a:r>
              <a:rPr lang="en-US" dirty="0" smtClean="0"/>
              <a:t>i18n pattern</a:t>
            </a:r>
            <a:endParaRPr lang="en-US" dirty="0" smtClean="0"/>
          </a:p>
          <a:p>
            <a:pPr lvl="1"/>
            <a:r>
              <a:rPr lang="en-US" dirty="0" smtClean="0"/>
              <a:t>ResourceBundle to </a:t>
            </a:r>
            <a:r>
              <a:rPr lang="en-US" dirty="0" smtClean="0"/>
              <a:t>dynamically bind </a:t>
            </a:r>
            <a:r>
              <a:rPr lang="en-US" dirty="0" smtClean="0"/>
              <a:t>the content</a:t>
            </a:r>
          </a:p>
          <a:p>
            <a:pPr lvl="1"/>
            <a:r>
              <a:rPr lang="en-US" dirty="0" smtClean="0"/>
              <a:t>Extend the Locale pattern (web/mobile)</a:t>
            </a:r>
          </a:p>
          <a:p>
            <a:pPr lvl="1"/>
            <a:r>
              <a:rPr lang="en-US" dirty="0" smtClean="0"/>
              <a:t>Use a locale for the Layout</a:t>
            </a:r>
          </a:p>
          <a:p>
            <a:pPr lvl="2"/>
            <a:r>
              <a:rPr lang="en-US" dirty="0"/>
              <a:t>CSS and images </a:t>
            </a:r>
            <a:r>
              <a:rPr lang="en-US" dirty="0" smtClean="0"/>
              <a:t>binding</a:t>
            </a:r>
            <a:endParaRPr lang="en-US" dirty="0" smtClean="0"/>
          </a:p>
          <a:p>
            <a:r>
              <a:rPr lang="en-US" dirty="0" smtClean="0"/>
              <a:t>MessageFormat </a:t>
            </a:r>
            <a:endParaRPr lang="en-US" dirty="0" smtClean="0"/>
          </a:p>
          <a:p>
            <a:pPr lvl="1"/>
            <a:r>
              <a:rPr lang="en-US" dirty="0" smtClean="0"/>
              <a:t>helps for display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use of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 i18n keys in Java</a:t>
            </a:r>
          </a:p>
          <a:p>
            <a:pPr lvl="1"/>
            <a:r>
              <a:rPr lang="en-US" dirty="0" smtClean="0"/>
              <a:t>Work in your main language</a:t>
            </a:r>
            <a:endParaRPr lang="en-US" dirty="0" smtClean="0"/>
          </a:p>
          <a:p>
            <a:r>
              <a:rPr lang="en-US" dirty="0" smtClean="0"/>
              <a:t>Generate the reference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No more .properties managed in source code</a:t>
            </a:r>
            <a:endParaRPr lang="en-US" dirty="0" smtClean="0"/>
          </a:p>
          <a:p>
            <a:r>
              <a:rPr lang="en-US" dirty="0" smtClean="0"/>
              <a:t>Integrate new versions at runtime</a:t>
            </a:r>
          </a:p>
          <a:p>
            <a:pPr lvl="1"/>
            <a:r>
              <a:rPr lang="en-US" dirty="0" smtClean="0"/>
              <a:t>New languages and layouts are likes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code to </a:t>
            </a:r>
            <a:r>
              <a:rPr lang="fr-FR" dirty="0" err="1" smtClean="0"/>
              <a:t>declare</a:t>
            </a:r>
            <a:r>
              <a:rPr lang="fr-FR" dirty="0" smtClean="0"/>
              <a:t> the </a:t>
            </a:r>
            <a:r>
              <a:rPr lang="fr-FR" dirty="0" err="1" smtClean="0"/>
              <a:t>keys</a:t>
            </a:r>
            <a:endParaRPr lang="fr-FR" dirty="0"/>
          </a:p>
          <a:p>
            <a:r>
              <a:rPr lang="fr-FR" dirty="0" err="1" smtClean="0"/>
              <a:t>Sample</a:t>
            </a:r>
            <a:r>
              <a:rPr lang="fr-FR" dirty="0" smtClean="0"/>
              <a:t> new version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1199</Words>
  <Application>Microsoft Macintosh PowerPoint</Application>
  <PresentationFormat>Présentation à l'écran (4:3)</PresentationFormat>
  <Paragraphs>252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Multi-device Content Display &amp;  Smart Use of Annotation Processing</vt:lpstr>
      <vt:lpstr>Speakers</vt:lpstr>
      <vt:lpstr> Demo</vt:lpstr>
      <vt:lpstr>Multi-device Content Display</vt:lpstr>
      <vt:lpstr>Demo</vt:lpstr>
      <vt:lpstr>Display &amp; Content Management</vt:lpstr>
      <vt:lpstr>I18n Tooling for content display </vt:lpstr>
      <vt:lpstr>Smart use of APT</vt:lpstr>
      <vt:lpstr>Sample code</vt:lpstr>
      <vt:lpstr>Behind the scene :  How APT works Ideas of when to use it</vt:lpstr>
      <vt:lpstr>APT basics :</vt:lpstr>
      <vt:lpstr>APT</vt:lpstr>
      <vt:lpstr>Annotation code samples</vt:lpstr>
      <vt:lpstr>APT Processors</vt:lpstr>
      <vt:lpstr>Processor code sample</vt:lpstr>
      <vt:lpstr>Similarities with java.lang.reflect</vt:lpstr>
      <vt:lpstr>APT Usage</vt:lpstr>
      <vt:lpstr>APT Usage</vt:lpstr>
      <vt:lpstr>APT Loves</vt:lpstr>
      <vt:lpstr>Possible usages :</vt:lpstr>
      <vt:lpstr>Limits of APT </vt:lpstr>
      <vt:lpstr>One or Two phase compilation</vt:lpstr>
      <vt:lpstr>Ez18n is on GitHub. Just fork it !</vt:lpstr>
      <vt:lpstr>Ez18n xxxxxxxxx</vt:lpstr>
      <vt:lpstr>APT in your IDE</vt:lpstr>
      <vt:lpstr>Les ResourceBundles du JDK</vt:lpstr>
      <vt:lpstr>Les MessageFormat du JDK</vt:lpstr>
      <vt:lpstr>Templating</vt:lpstr>
      <vt:lpstr>Rapport CSV des clés i18n</vt:lpstr>
      <vt:lpstr>On enrichit encore un peu le pattern !</vt:lpstr>
      <vt:lpstr>Idée 1 Tests JUnit de l’orthographe</vt:lpstr>
      <vt:lpstr>i18n mon amour</vt:lpstr>
      <vt:lpstr>Le champ d’action</vt:lpstr>
      <vt:lpstr>Pour le fun : Les Guillemets</vt:lpstr>
      <vt:lpstr>Et arrive le crowd sourcing</vt:lpstr>
      <vt:lpstr>Aides à la traduction</vt:lpstr>
      <vt:lpstr>Pattern avec injection – je fais un framework</vt:lpstr>
      <vt:lpstr>Analyse et transformation de code vers des fichiers plats</vt:lpstr>
      <vt:lpstr>Build a DSL with annotations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186</cp:revision>
  <dcterms:created xsi:type="dcterms:W3CDTF">2012-06-10T16:50:33Z</dcterms:created>
  <dcterms:modified xsi:type="dcterms:W3CDTF">2012-09-10T20:24:40Z</dcterms:modified>
  <cp:category/>
</cp:coreProperties>
</file>