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APT in a nutshell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 sert à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Injecter des patterns répétitifs et complexes</a:t>
            </a:r>
          </a:p>
          <a:p>
            <a:r>
              <a:rPr lang="fr-FR" dirty="0" smtClean="0"/>
              <a:t>Générer des </a:t>
            </a:r>
            <a:r>
              <a:rPr lang="fr-FR" dirty="0" err="1" smtClean="0"/>
              <a:t>factories</a:t>
            </a:r>
            <a:r>
              <a:rPr lang="fr-FR" dirty="0" smtClean="0"/>
              <a:t>, des singletons</a:t>
            </a:r>
          </a:p>
          <a:p>
            <a:r>
              <a:rPr lang="fr-FR" dirty="0" smtClean="0"/>
              <a:t>Générer des délégations avec du code de management</a:t>
            </a:r>
          </a:p>
          <a:p>
            <a:pPr lvl="1"/>
            <a:r>
              <a:rPr lang="fr-FR" dirty="0" smtClean="0"/>
              <a:t>Assertions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onde JMX</a:t>
            </a:r>
          </a:p>
          <a:p>
            <a:pPr lvl="1"/>
            <a:r>
              <a:rPr lang="fr-FR" dirty="0" smtClean="0"/>
              <a:t>Transaction</a:t>
            </a:r>
          </a:p>
          <a:p>
            <a:pPr lvl="1"/>
            <a:r>
              <a:rPr lang="fr-FR" dirty="0" smtClean="0"/>
              <a:t>Gestion des data sources</a:t>
            </a:r>
          </a:p>
          <a:p>
            <a:r>
              <a:rPr lang="fr-FR" dirty="0" smtClean="0"/>
              <a:t>Générer des rapports sur du code</a:t>
            </a:r>
          </a:p>
          <a:p>
            <a:pPr lvl="1"/>
            <a:r>
              <a:rPr lang="fr-FR" dirty="0" smtClean="0"/>
              <a:t>Tables de références</a:t>
            </a:r>
          </a:p>
          <a:p>
            <a:pPr lvl="1"/>
            <a:r>
              <a:rPr lang="fr-FR" dirty="0" smtClean="0"/>
              <a:t>Requêtes SQL embarquées dans le code java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Pattern avec injection – je fais un </a:t>
            </a:r>
            <a:r>
              <a:rPr lang="fr-FR" dirty="0" err="1" smtClean="0"/>
              <a:t>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Annoter des </a:t>
            </a:r>
            <a:r>
              <a:rPr lang="fr-FR" dirty="0" err="1" smtClean="0"/>
              <a:t>beans</a:t>
            </a:r>
            <a:r>
              <a:rPr lang="fr-FR" dirty="0"/>
              <a:t> ou des interfaces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implémentations ou les proxy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Injecter les implémentations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descripteurs pour le </a:t>
            </a:r>
            <a:r>
              <a:rPr lang="fr-FR" dirty="0" err="1"/>
              <a:t>framework</a:t>
            </a:r>
            <a:r>
              <a:rPr lang="fr-FR" dirty="0"/>
              <a:t> d’injection ou utiliser un </a:t>
            </a:r>
            <a:r>
              <a:rPr lang="fr-FR" dirty="0" err="1"/>
              <a:t>classpath</a:t>
            </a:r>
            <a:r>
              <a:rPr lang="fr-FR" dirty="0"/>
              <a:t> </a:t>
            </a:r>
            <a:r>
              <a:rPr lang="fr-FR" dirty="0" smtClean="0"/>
              <a:t>scanneur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Le code client ne doit pas avoir de références sur le code générer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Possibilité de mixer le code générer avec des annotation interprétées à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les conventions de nommage des classes cibles et la </a:t>
            </a:r>
            <a:r>
              <a:rPr lang="fr-FR" dirty="0" err="1" smtClean="0"/>
              <a:t>réflection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2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et transformation de code vers des fichiers plats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des fichiers pour le tableurs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Cartographie des @</a:t>
            </a:r>
            <a:r>
              <a:rPr lang="fr-FR" dirty="0" err="1" smtClean="0"/>
              <a:t>Deprecated</a:t>
            </a:r>
            <a:r>
              <a:rPr lang="fr-FR" dirty="0" smtClean="0"/>
              <a:t> dans une base de code volumineuse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Données métiers pour de la documentation : les constantes de toutes les énumérations d’un modèle métier</a:t>
            </a:r>
          </a:p>
          <a:p>
            <a:r>
              <a:rPr lang="fr-FR" dirty="0" smtClean="0"/>
              <a:t>Générer des fichiers 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Configuration de l’application pour le </a:t>
            </a:r>
            <a:r>
              <a:rPr lang="fr-FR" dirty="0" err="1" smtClean="0"/>
              <a:t>staging</a:t>
            </a:r>
            <a:r>
              <a:rPr lang="fr-FR" dirty="0" smtClean="0"/>
              <a:t> </a:t>
            </a:r>
            <a:r>
              <a:rPr lang="fr-FR" dirty="0" smtClean="0"/>
              <a:t>(développement/recette/production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5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avec des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Ajouter des annotations qui paramètrent un pattern complexe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Par exemple: le pattern pour des </a:t>
            </a:r>
            <a:r>
              <a:rPr lang="fr-FR" dirty="0" err="1" smtClean="0"/>
              <a:t>MBeans</a:t>
            </a:r>
            <a:r>
              <a:rPr lang="fr-FR" dirty="0" smtClean="0"/>
              <a:t> en ajoutant des méthodes de moyenne ou de dérivée en fonction du temps sur les sondes primitives</a:t>
            </a:r>
          </a:p>
          <a:p>
            <a:r>
              <a:rPr lang="fr-FR" dirty="0" smtClean="0"/>
              <a:t>Le code client référence directement le code généré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 code généré ne peut pas être utilisé dans le même module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requière une modularisation soigneuse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4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 </a:t>
            </a:r>
            <a:r>
              <a:rPr lang="fr-FR" dirty="0" err="1" smtClean="0"/>
              <a:t>limit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Tentation de générer trop de patterns</a:t>
            </a:r>
          </a:p>
          <a:p>
            <a:r>
              <a:rPr lang="fr-FR" dirty="0" smtClean="0"/>
              <a:t>Un plugin APT est difficile à maintenir</a:t>
            </a:r>
          </a:p>
          <a:p>
            <a:r>
              <a:rPr lang="fr-FR" dirty="0" smtClean="0"/>
              <a:t>Les tests unitaires sont complexes à écrire</a:t>
            </a:r>
          </a:p>
          <a:p>
            <a:r>
              <a:rPr lang="fr-FR" dirty="0" smtClean="0"/>
              <a:t>Chronophage à debugger</a:t>
            </a:r>
            <a:endParaRPr lang="fr-FR" dirty="0"/>
          </a:p>
          <a:p>
            <a:r>
              <a:rPr lang="fr-FR" dirty="0" smtClean="0"/>
              <a:t>Parfois plus de complexité dans un processeur APT que de maintenir un pattern à la main</a:t>
            </a:r>
          </a:p>
          <a:p>
            <a:r>
              <a:rPr lang="fr-FR" dirty="0" smtClean="0"/>
              <a:t>Peu de références ou de support</a:t>
            </a:r>
          </a:p>
          <a:p>
            <a:r>
              <a:rPr lang="fr-FR" dirty="0" smtClean="0"/>
              <a:t>Outillage inexistant pour le </a:t>
            </a:r>
            <a:r>
              <a:rPr lang="fr-FR" dirty="0" err="1" smtClean="0"/>
              <a:t>templating</a:t>
            </a:r>
            <a:r>
              <a:rPr lang="fr-FR" dirty="0" smtClean="0"/>
              <a:t> du code à générer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Penser à utiliser </a:t>
            </a:r>
            <a:r>
              <a:rPr lang="fr-FR" dirty="0" err="1" smtClean="0"/>
              <a:t>freemarker</a:t>
            </a:r>
            <a:r>
              <a:rPr lang="fr-FR" dirty="0" smtClean="0"/>
              <a:t> ou </a:t>
            </a:r>
            <a:r>
              <a:rPr lang="fr-FR" dirty="0" err="1" smtClean="0"/>
              <a:t>velocity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 : une ou deux passes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Une passe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plugin APT s’exécute dans la même exécution que la compilation des sources java ‘statiques’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code source apparait directement sous forme de </a:t>
            </a:r>
            <a:r>
              <a:rPr lang="fr-FR" dirty="0" err="1" smtClean="0"/>
              <a:t>bytecode</a:t>
            </a:r>
            <a:r>
              <a:rPr lang="fr-FR" dirty="0" smtClean="0"/>
              <a:t> (.class)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Difficile à debugger en cas de soucis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Deux passes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On exécute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proc:only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Puis une deuxième fois en mode </a:t>
            </a:r>
            <a:r>
              <a:rPr lang="fr-FR" dirty="0" err="1" smtClean="0"/>
              <a:t>proc:none</a:t>
            </a:r>
            <a:r>
              <a:rPr lang="fr-FR" dirty="0" smtClean="0"/>
              <a:t> avec les sources générées dans le </a:t>
            </a:r>
            <a:r>
              <a:rPr lang="fr-FR" dirty="0" err="1" smtClean="0"/>
              <a:t>sourcepath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</a:t>
            </a:r>
            <a:r>
              <a:rPr lang="fr-FR" dirty="0" err="1" smtClean="0"/>
              <a:t>debug</a:t>
            </a:r>
            <a:r>
              <a:rPr lang="fr-FR" dirty="0" smtClean="0"/>
              <a:t> devient possible sur le code généré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9049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 votre guise !</a:t>
            </a:r>
          </a:p>
          <a:p>
            <a:r>
              <a:rPr lang="fr-FR" dirty="0" smtClean="0"/>
              <a:t>Respecter l’indentation classique java si vous travaillez en ‘deux passes’</a:t>
            </a:r>
          </a:p>
          <a:p>
            <a:r>
              <a:rPr lang="fr-FR" dirty="0" smtClean="0"/>
              <a:t>Un petit moteur de </a:t>
            </a:r>
            <a:r>
              <a:rPr lang="fr-FR" dirty="0" err="1" smtClean="0"/>
              <a:t>template</a:t>
            </a:r>
            <a:r>
              <a:rPr lang="fr-FR" dirty="0" smtClean="0"/>
              <a:t> tient dans une classe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Moteur de macro de apache </a:t>
            </a:r>
            <a:r>
              <a:rPr lang="fr-FR" dirty="0" err="1" smtClean="0"/>
              <a:t>ant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9" y="3200400"/>
            <a:ext cx="6477000" cy="203884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02888"/>
            <a:ext cx="7696200" cy="112135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en arc 4"/>
          <p:cNvCxnSpPr>
            <a:stCxn id="1028" idx="1"/>
            <a:endCxn id="1026" idx="1"/>
          </p:cNvCxnSpPr>
          <p:nvPr/>
        </p:nvCxnSpPr>
        <p:spPr>
          <a:xfrm rot="10800000">
            <a:off x="545400" y="4219824"/>
            <a:ext cx="597601" cy="1243744"/>
          </a:xfrm>
          <a:prstGeom prst="curvedConnector3">
            <a:avLst>
              <a:gd name="adj1" fmla="val 17680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944876" cy="2590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dans mon 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3505200"/>
            <a:ext cx="4648200" cy="220979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 mode ‘deux passes’ : penser à configurer le répertoire de sources générées dans les projets de l’IDE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219200"/>
            <a:ext cx="82296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plupart des IDE sont configurés avec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proc:none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Les IDE sont souvent configurable pour activer le mode de compilation ‘une passe’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Aucun support pour le mode ‘deux passes’</a:t>
            </a:r>
          </a:p>
        </p:txBody>
      </p:sp>
    </p:spTree>
    <p:extLst>
      <p:ext uri="{BB962C8B-B14F-4D97-AF65-F5344CB8AC3E}">
        <p14:creationId xmlns:p14="http://schemas.microsoft.com/office/powerpoint/2010/main" val="17652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: </a:t>
            </a:r>
            <a:r>
              <a:rPr lang="fr-FR" dirty="0" smtClean="0"/>
              <a:t>qu’est-ce que c’est?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Annotation </a:t>
            </a:r>
            <a:r>
              <a:rPr lang="fr-FR" dirty="0" err="1" smtClean="0"/>
              <a:t>Processing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/>
          </a:p>
          <a:p>
            <a:r>
              <a:rPr lang="fr-FR" dirty="0" smtClean="0"/>
              <a:t>Souvenez vous la commande CPP et les #</a:t>
            </a:r>
            <a:r>
              <a:rPr lang="fr-FR" dirty="0" err="1" smtClean="0"/>
              <a:t>define</a:t>
            </a:r>
            <a:endParaRPr lang="fr-FR" dirty="0" smtClean="0"/>
          </a:p>
          <a:p>
            <a:r>
              <a:rPr lang="fr-FR" dirty="0" smtClean="0"/>
              <a:t>Les processeurs s’intercalent entre la lecture des fichiers sources et le générateur de </a:t>
            </a:r>
            <a:r>
              <a:rPr lang="fr-FR" dirty="0" err="1" smtClean="0"/>
              <a:t>bytecode</a:t>
            </a:r>
            <a:endParaRPr lang="fr-FR" dirty="0" smtClean="0"/>
          </a:p>
          <a:p>
            <a:r>
              <a:rPr lang="fr-FR" dirty="0" smtClean="0"/>
              <a:t>Approche de plugins basée sur </a:t>
            </a:r>
            <a:r>
              <a:rPr lang="fr-FR" dirty="0" err="1" smtClean="0"/>
              <a:t>java.util.ServiceLoader</a:t>
            </a:r>
            <a:r>
              <a:rPr lang="fr-FR" dirty="0" smtClean="0"/>
              <a:t> (META-INF/services)</a:t>
            </a:r>
            <a:endParaRPr lang="fr-FR" dirty="0"/>
          </a:p>
          <a:p>
            <a:r>
              <a:rPr lang="fr-FR" dirty="0" smtClean="0"/>
              <a:t>Pas de </a:t>
            </a:r>
            <a:r>
              <a:rPr lang="fr-FR" dirty="0" err="1" smtClean="0"/>
              <a:t>framework</a:t>
            </a:r>
            <a:r>
              <a:rPr lang="fr-FR" dirty="0" smtClean="0"/>
              <a:t> de </a:t>
            </a:r>
            <a:r>
              <a:rPr lang="fr-FR" dirty="0" err="1" smtClean="0"/>
              <a:t>templating</a:t>
            </a:r>
            <a:r>
              <a:rPr lang="fr-FR" dirty="0" smtClean="0"/>
              <a:t> pour générer des fichiers code source java</a:t>
            </a:r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javac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cp</a:t>
            </a:r>
            <a:r>
              <a:rPr lang="fr-FR" dirty="0" smtClean="0">
                <a:latin typeface="Lucida Console" pitchFamily="49" charset="0"/>
              </a:rPr>
              <a:t> $CLASSPATH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proc:only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encoding</a:t>
            </a:r>
            <a:r>
              <a:rPr lang="fr-FR" dirty="0" smtClean="0">
                <a:latin typeface="Lucida Console" pitchFamily="49" charset="0"/>
              </a:rPr>
              <a:t> UTF-8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-d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\classes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-s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</a:t>
            </a:r>
            <a:r>
              <a:rPr lang="fr-FR" dirty="0" err="1" smtClean="0">
                <a:latin typeface="Lucida Console" pitchFamily="49" charset="0"/>
              </a:rPr>
              <a:t>generated</a:t>
            </a:r>
            <a:r>
              <a:rPr lang="fr-FR" dirty="0" smtClean="0">
                <a:latin typeface="Lucida Console" pitchFamily="49" charset="0"/>
              </a:rPr>
              <a:t>-sources\</a:t>
            </a:r>
            <a:r>
              <a:rPr lang="fr-FR" dirty="0" err="1" smtClean="0">
                <a:latin typeface="Lucida Console" pitchFamily="49" charset="0"/>
              </a:rPr>
              <a:t>apt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sourcepath</a:t>
            </a:r>
            <a:r>
              <a:rPr lang="fr-FR" dirty="0" smtClean="0">
                <a:latin typeface="Lucida Console" pitchFamily="49" charset="0"/>
              </a:rPr>
              <a:t> $SOURCE_PATH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verbose</a:t>
            </a:r>
            <a:endParaRPr lang="fr-FR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Lucida Console" pitchFamily="49" charset="0"/>
              </a:rPr>
              <a:t>$</a:t>
            </a:r>
            <a:r>
              <a:rPr lang="fr-FR" dirty="0" smtClean="0">
                <a:latin typeface="Lucida Console" pitchFamily="49" charset="0"/>
              </a:rPr>
              <a:t>FILES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2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Appeler APT depuis la ligne de commande </a:t>
            </a:r>
            <a:r>
              <a:rPr lang="fr-FR" dirty="0" err="1" smtClean="0"/>
              <a:t>javac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 flipV="1">
            <a:off x="3124200" y="2544633"/>
            <a:ext cx="2362200" cy="864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35996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4400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 flipV="1">
            <a:off x="5867400" y="4948872"/>
            <a:ext cx="734048" cy="4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7642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optionnel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320040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334000" y="3200400"/>
            <a:ext cx="942039" cy="190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2908012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Lucida Console" pitchFamily="49" charset="0"/>
              </a:rPr>
              <a:t>f</a:t>
            </a:r>
            <a:r>
              <a:rPr lang="fr-FR" sz="1600" dirty="0" err="1" smtClean="0">
                <a:latin typeface="Lucida Console" pitchFamily="49" charset="0"/>
              </a:rPr>
              <a:t>qcn</a:t>
            </a:r>
            <a:r>
              <a:rPr lang="fr-FR" sz="1600" dirty="0" smtClean="0">
                <a:latin typeface="Lucida Console" pitchFamily="49" charset="0"/>
              </a:rPr>
              <a:t> des</a:t>
            </a:r>
          </a:p>
          <a:p>
            <a:r>
              <a:rPr lang="fr-FR" sz="1600" dirty="0" smtClean="0">
                <a:latin typeface="Lucida Console" pitchFamily="49" charset="0"/>
              </a:rPr>
              <a:t>implémentations</a:t>
            </a:r>
            <a:endParaRPr lang="fr-FR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Appeler APT depuis </a:t>
            </a:r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Autofit/>
          </a:bodyPr>
          <a:lstStyle/>
          <a:p>
            <a:r>
              <a:rPr lang="fr-FR" sz="2400" dirty="0" smtClean="0"/>
              <a:t>Le plugin </a:t>
            </a:r>
            <a:r>
              <a:rPr lang="fr-FR" sz="2400" dirty="0" err="1" smtClean="0"/>
              <a:t>maven</a:t>
            </a:r>
            <a:r>
              <a:rPr lang="fr-FR" sz="2400" dirty="0" smtClean="0"/>
              <a:t>-compiler avec des options passées « à la main »</a:t>
            </a:r>
          </a:p>
          <a:p>
            <a:r>
              <a:rPr lang="fr-FR" sz="2400" dirty="0"/>
              <a:t>Le plugin </a:t>
            </a:r>
            <a:r>
              <a:rPr lang="fr-FR" sz="2400" dirty="0" err="1" smtClean="0"/>
              <a:t>org.bsc.maven:maven-processor-plugin</a:t>
            </a:r>
            <a:r>
              <a:rPr lang="fr-FR" sz="2400" dirty="0"/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google</a:t>
            </a:r>
            <a:r>
              <a:rPr lang="fr-FR" sz="2400" dirty="0" smtClean="0"/>
              <a:t> code)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5240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22157"/>
            <a:ext cx="7391400" cy="280008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1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L’API </a:t>
            </a:r>
            <a:r>
              <a:rPr lang="fr-FR" dirty="0" err="1" smtClean="0"/>
              <a:t>javax.annotation.processing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Interface </a:t>
            </a:r>
            <a:r>
              <a:rPr lang="fr-FR" b="1" dirty="0" smtClean="0"/>
              <a:t>Processor </a:t>
            </a:r>
            <a:r>
              <a:rPr lang="fr-FR" b="1" dirty="0"/>
              <a:t>et classe </a:t>
            </a:r>
            <a:r>
              <a:rPr lang="fr-FR" b="1" dirty="0" err="1"/>
              <a:t>AbstractProcessor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" y="2286000"/>
            <a:ext cx="824896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9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processor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fr-FR" sz="2800" dirty="0" smtClean="0"/>
              <a:t>@</a:t>
            </a:r>
            <a:r>
              <a:rPr lang="fr-FR" sz="2800" dirty="0" err="1" smtClean="0"/>
              <a:t>SupportedAnnotationTypes</a:t>
            </a:r>
            <a:r>
              <a:rPr lang="fr-FR" sz="2800" dirty="0" smtClean="0"/>
              <a:t> pour déclarer l’annotation </a:t>
            </a:r>
            <a:r>
              <a:rPr lang="fr-FR" sz="2800" dirty="0" smtClean="0"/>
              <a:t>cible</a:t>
            </a:r>
            <a:endParaRPr lang="fr-FR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1118"/>
            <a:ext cx="8763000" cy="121567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25433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276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fr-FR" sz="2800" dirty="0" smtClean="0"/>
              <a:t>Créer un </a:t>
            </a:r>
            <a:r>
              <a:rPr lang="fr-FR" sz="2800" dirty="0" err="1" smtClean="0"/>
              <a:t>FileObject</a:t>
            </a:r>
            <a:r>
              <a:rPr lang="fr-FR" sz="2800" dirty="0" smtClean="0"/>
              <a:t> pour écrire du contenu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Meta modèle d’un fichier source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Quelques sous type d’</a:t>
            </a:r>
            <a:r>
              <a:rPr lang="fr-FR" dirty="0" err="1" smtClean="0"/>
              <a:t>Element</a:t>
            </a:r>
            <a:r>
              <a:rPr lang="fr-FR" dirty="0" smtClean="0"/>
              <a:t> que l’on caste en fonction de </a:t>
            </a:r>
            <a:r>
              <a:rPr lang="fr-FR" dirty="0" err="1" smtClean="0"/>
              <a:t>Element.getKind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1" y="1371600"/>
            <a:ext cx="8763000" cy="367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2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Méta modèle d’un fichier source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962400" cy="51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65500"/>
            <a:ext cx="7097713" cy="1739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avec </a:t>
            </a:r>
            <a:r>
              <a:rPr lang="fr-FR" dirty="0" err="1" smtClean="0"/>
              <a:t>java.lang.reflect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030543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Class.newInstance</a:t>
            </a:r>
            <a:r>
              <a:rPr lang="fr-FR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instanceOf</a:t>
            </a:r>
            <a:endParaRPr lang="fr-F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isAssignable</a:t>
            </a:r>
            <a:r>
              <a:rPr lang="fr-FR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Impossible de tester l’arbre d’héritage lorsqu’on navigue dans le source d’une classe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660</Words>
  <Application>Microsoft Office PowerPoint</Application>
  <PresentationFormat>Affichage à l'écran (4:3)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APT in a nutshell</vt:lpstr>
      <vt:lpstr>APT : qu’est-ce que c’est?</vt:lpstr>
      <vt:lpstr>Appeler APT depuis la ligne de commande javac</vt:lpstr>
      <vt:lpstr>Appeler APT depuis maven</vt:lpstr>
      <vt:lpstr>L’API javax.annotation.processing</vt:lpstr>
      <vt:lpstr>Exemple de processor</vt:lpstr>
      <vt:lpstr>Meta modèle d’un fichier source java</vt:lpstr>
      <vt:lpstr>Méta modèle d’un fichier source</vt:lpstr>
      <vt:lpstr>Comparaison avec java.lang.reflect</vt:lpstr>
      <vt:lpstr>Ca sert à quoi ?</vt:lpstr>
      <vt:lpstr>Pattern avec injection – je fais un framework</vt:lpstr>
      <vt:lpstr>Analyse et transformation de code vers des fichiers plats</vt:lpstr>
      <vt:lpstr>DSL avec des annotations</vt:lpstr>
      <vt:lpstr>No limit …</vt:lpstr>
      <vt:lpstr>Compilation : une ou deux passes ?</vt:lpstr>
      <vt:lpstr>Templating</vt:lpstr>
      <vt:lpstr>APT dans mon 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gdu</cp:lastModifiedBy>
  <cp:revision>124</cp:revision>
  <dcterms:created xsi:type="dcterms:W3CDTF">2012-06-10T16:50:33Z</dcterms:created>
  <dcterms:modified xsi:type="dcterms:W3CDTF">2012-06-11T13:10:35Z</dcterms:modified>
</cp:coreProperties>
</file>