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263" r:id="rId20"/>
    <p:sldId id="261" r:id="rId21"/>
    <p:sldId id="258" r:id="rId22"/>
    <p:sldId id="338" r:id="rId23"/>
    <p:sldId id="264" r:id="rId24"/>
    <p:sldId id="269" r:id="rId25"/>
    <p:sldId id="268" r:id="rId26"/>
    <p:sldId id="339" r:id="rId27"/>
    <p:sldId id="377" r:id="rId28"/>
    <p:sldId id="378" r:id="rId29"/>
    <p:sldId id="367" r:id="rId30"/>
    <p:sldId id="368" r:id="rId31"/>
    <p:sldId id="369" r:id="rId32"/>
    <p:sldId id="371" r:id="rId33"/>
    <p:sldId id="372" r:id="rId34"/>
    <p:sldId id="373" r:id="rId35"/>
    <p:sldId id="374" r:id="rId36"/>
    <p:sldId id="375" r:id="rId37"/>
    <p:sldId id="376" r:id="rId38"/>
    <p:sldId id="365" r:id="rId39"/>
    <p:sldId id="381" r:id="rId40"/>
    <p:sldId id="382" r:id="rId41"/>
    <p:sldId id="380" r:id="rId42"/>
    <p:sldId id="322" r:id="rId4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097"/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12" autoAdjust="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8"/>
            <a:ext cx="9143999" cy="6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rc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Smart Use of Annotation 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364097"/>
          </a:solidFill>
          <a:ln>
            <a:solidFill>
              <a:srgbClr val="364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(google-code)</a:t>
            </a:r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http://github.com/lesfurets/ez18n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Content Display Management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1092200" y="2362200"/>
            <a:ext cx="6942666" cy="2067797"/>
            <a:chOff x="1092200" y="2362200"/>
            <a:chExt cx="6942666" cy="2067797"/>
          </a:xfrm>
        </p:grpSpPr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noFill/>
          <a:ln w="28575">
            <a:solidFill>
              <a:srgbClr val="3640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“As the lead engineer on JSR 269 in JDK 6, I'd be heartened to see greater adoption and use of annotation processing by Java developers.”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Joseph </a:t>
            </a:r>
            <a:r>
              <a:rPr lang="pl-PL" dirty="0"/>
              <a:t>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364097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JDK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possibilité d’ajouter une annotation sur les types d’objets (JSR </a:t>
            </a:r>
            <a:r>
              <a:rPr lang="fr-FR" dirty="0" smtClean="0"/>
              <a:t>308)</a:t>
            </a:r>
          </a:p>
          <a:p>
            <a:r>
              <a:rPr lang="fr-FR" dirty="0" smtClean="0"/>
              <a:t>possibilité </a:t>
            </a:r>
            <a:r>
              <a:rPr lang="fr-FR" dirty="0"/>
              <a:t>de répéter une annotation sur une déclaration (JEP </a:t>
            </a:r>
            <a:r>
              <a:rPr lang="fr-FR" dirty="0" smtClean="0"/>
              <a:t>120)</a:t>
            </a:r>
          </a:p>
          <a:p>
            <a:r>
              <a:rPr lang="fr-FR" dirty="0" smtClean="0"/>
              <a:t>portage </a:t>
            </a:r>
            <a:r>
              <a:rPr lang="fr-FR" dirty="0"/>
              <a:t>de l’API “</a:t>
            </a:r>
            <a:r>
              <a:rPr lang="fr-FR" dirty="0" err="1"/>
              <a:t>javax.lang.model</a:t>
            </a:r>
            <a:r>
              <a:rPr lang="fr-FR" dirty="0"/>
              <a:t>” au </a:t>
            </a:r>
            <a:r>
              <a:rPr lang="fr-FR" dirty="0" err="1"/>
              <a:t>runtime</a:t>
            </a:r>
            <a:r>
              <a:rPr lang="fr-FR" dirty="0"/>
              <a:t> pour qu’elle ne soit pas disponible uniquement à la compilation (JEP </a:t>
            </a:r>
            <a:r>
              <a:rPr lang="fr-FR" dirty="0" smtClean="0"/>
              <a:t>119)</a:t>
            </a:r>
          </a:p>
          <a:p>
            <a:r>
              <a:rPr lang="fi-FI" dirty="0" err="1" smtClean="0"/>
              <a:t>Voir</a:t>
            </a:r>
            <a:r>
              <a:rPr lang="fi-FI" dirty="0" smtClean="0"/>
              <a:t> les </a:t>
            </a:r>
            <a:r>
              <a:rPr lang="fi-FI" dirty="0" err="1" smtClean="0"/>
              <a:t>notes</a:t>
            </a:r>
            <a:r>
              <a:rPr lang="fi-FI" dirty="0" smtClean="0"/>
              <a:t> : http</a:t>
            </a:r>
            <a:r>
              <a:rPr lang="fi-FI" dirty="0"/>
              <a:t>://blog.soat.fr/2012/11/devoxx-2012-jsr-308-annotations-on-java-types/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364097"/>
                </a:solidFill>
              </a:rPr>
              <a:t>Thank you !</a:t>
            </a:r>
            <a:endParaRPr lang="en-US" b="1" dirty="0">
              <a:solidFill>
                <a:srgbClr val="364097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340793" cy="1371600"/>
            <a:chOff x="1676400" y="3429000"/>
            <a:chExt cx="3340793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364097"/>
                  </a:solidFill>
                </a:rPr>
                <a:t>Language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65541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364097"/>
                  </a:solidFill>
                </a:rPr>
                <a:t>Country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64928" cy="45720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13918</TotalTime>
  <Words>1156</Words>
  <Application>Microsoft Office PowerPoint</Application>
  <PresentationFormat>Affichage à l'écran (4:3)</PresentationFormat>
  <Paragraphs>264</Paragraphs>
  <Slides>42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APT JDK 8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gdigugli@gmail.com</cp:lastModifiedBy>
  <cp:revision>434</cp:revision>
  <cp:lastPrinted>2012-09-17T12:46:17Z</cp:lastPrinted>
  <dcterms:created xsi:type="dcterms:W3CDTF">2012-06-10T16:50:33Z</dcterms:created>
  <dcterms:modified xsi:type="dcterms:W3CDTF">2013-02-12T14:07:46Z</dcterms:modified>
</cp:coreProperties>
</file>