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28" r:id="rId4"/>
    <p:sldId id="283" r:id="rId5"/>
    <p:sldId id="291" r:id="rId6"/>
    <p:sldId id="335" r:id="rId7"/>
    <p:sldId id="314" r:id="rId8"/>
    <p:sldId id="336" r:id="rId9"/>
    <p:sldId id="330" r:id="rId10"/>
    <p:sldId id="327" r:id="rId11"/>
    <p:sldId id="257" r:id="rId12"/>
    <p:sldId id="334" r:id="rId13"/>
    <p:sldId id="333" r:id="rId14"/>
    <p:sldId id="261" r:id="rId15"/>
    <p:sldId id="332" r:id="rId16"/>
    <p:sldId id="331" r:id="rId17"/>
    <p:sldId id="258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2" r:id="rId26"/>
    <p:sldId id="270" r:id="rId27"/>
    <p:sldId id="325" r:id="rId28"/>
    <p:sldId id="275" r:id="rId29"/>
    <p:sldId id="276" r:id="rId30"/>
    <p:sldId id="282" r:id="rId31"/>
    <p:sldId id="287" r:id="rId32"/>
    <p:sldId id="292" r:id="rId33"/>
    <p:sldId id="323" r:id="rId34"/>
    <p:sldId id="298" r:id="rId35"/>
    <p:sldId id="299" r:id="rId36"/>
    <p:sldId id="300" r:id="rId37"/>
    <p:sldId id="318" r:id="rId38"/>
    <p:sldId id="319" r:id="rId39"/>
    <p:sldId id="320" r:id="rId40"/>
    <p:sldId id="321" r:id="rId41"/>
    <p:sldId id="322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07/09/12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1.6/tutorial/i18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zzy.sourceforge.net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nguagetool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anslate.google.com" TargetMode="External"/><Relationship Id="rId3" Type="http://schemas.openxmlformats.org/officeDocument/2006/relationships/hyperlink" Target="http://translate.google.com/toolki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ez18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Multi-device </a:t>
            </a:r>
            <a:r>
              <a:rPr lang="en-US" dirty="0"/>
              <a:t>Content </a:t>
            </a:r>
            <a:r>
              <a:rPr lang="en-US" dirty="0" smtClean="0"/>
              <a:t>Display</a:t>
            </a:r>
            <a:br>
              <a:rPr lang="en-US" dirty="0" smtClean="0"/>
            </a:br>
            <a:r>
              <a:rPr lang="en-US" dirty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Smart Use of Annotation Processing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57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for dummies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old-school</a:t>
            </a:r>
            <a:r>
              <a:rPr lang="fr-FR" dirty="0" smtClean="0"/>
              <a:t> </a:t>
            </a:r>
            <a:r>
              <a:rPr lang="fr-FR" dirty="0" err="1" smtClean="0"/>
              <a:t>pre-processing</a:t>
            </a:r>
            <a:endParaRPr lang="fr-FR" dirty="0" smtClean="0"/>
          </a:p>
          <a:p>
            <a:r>
              <a:rPr lang="fr-FR" dirty="0" err="1" smtClean="0"/>
              <a:t>Based</a:t>
            </a:r>
            <a:r>
              <a:rPr lang="fr-FR" dirty="0" smtClean="0"/>
              <a:t> on Annotations</a:t>
            </a:r>
          </a:p>
          <a:p>
            <a:pPr marL="0" indent="0" algn="ctr">
              <a:buNone/>
            </a:pPr>
            <a:r>
              <a:rPr lang="en-US" dirty="0"/>
              <a:t>@Retention(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RetentionPolicy.SOURCE</a:t>
            </a:r>
            <a:r>
              <a:rPr lang="en-US" dirty="0"/>
              <a:t>) </a:t>
            </a:r>
            <a:endParaRPr lang="fr-FR" dirty="0"/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code </a:t>
            </a:r>
            <a:r>
              <a:rPr lang="fr-FR" dirty="0" err="1" smtClean="0"/>
              <a:t>generation</a:t>
            </a:r>
            <a:r>
              <a:rPr lang="fr-FR" dirty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your</a:t>
            </a:r>
            <a:r>
              <a:rPr lang="fr-FR" dirty="0" smtClean="0"/>
              <a:t> code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 code </a:t>
            </a:r>
            <a:r>
              <a:rPr lang="fr-FR" dirty="0" err="1" smtClean="0"/>
              <a:t>samples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err="1" smtClean="0"/>
              <a:t>Declare</a:t>
            </a:r>
            <a:r>
              <a:rPr lang="fr-FR" sz="2800" dirty="0" smtClean="0"/>
              <a:t> Annotations on </a:t>
            </a:r>
            <a:r>
              <a:rPr lang="fr-FR" sz="2800" dirty="0" err="1" smtClean="0"/>
              <a:t>elements</a:t>
            </a:r>
            <a:r>
              <a:rPr lang="fr-FR" sz="2800" dirty="0" smtClean="0"/>
              <a:t> to </a:t>
            </a:r>
            <a:r>
              <a:rPr lang="fr-FR" sz="2800" dirty="0" err="1" smtClean="0"/>
              <a:t>parse</a:t>
            </a:r>
            <a:r>
              <a:rPr lang="fr-FR" sz="2800" dirty="0" smtClean="0"/>
              <a:t>.</a:t>
            </a:r>
            <a:endParaRPr lang="fr-FR" sz="2800" dirty="0" smtClean="0"/>
          </a:p>
        </p:txBody>
      </p:sp>
      <p:pic>
        <p:nvPicPr>
          <p:cNvPr id="4" name="Image 3" descr="ez18n_Field_Ann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5219700" cy="2184400"/>
          </a:xfrm>
          <a:prstGeom prst="rect">
            <a:avLst/>
          </a:prstGeom>
        </p:spPr>
      </p:pic>
      <p:pic>
        <p:nvPicPr>
          <p:cNvPr id="5" name="Image 4" descr="ez18n_Type_An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533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Processors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</a:t>
            </a:r>
            <a:r>
              <a:rPr lang="fr-FR" dirty="0" err="1" smtClean="0"/>
              <a:t>avax.</a:t>
            </a:r>
            <a:r>
              <a:rPr lang="fr-FR" dirty="0" err="1" smtClean="0"/>
              <a:t>annotation.processing</a:t>
            </a:r>
            <a:r>
              <a:rPr lang="fr-FR" dirty="0" err="1" smtClean="0"/>
              <a:t>.Processor</a:t>
            </a:r>
            <a:endParaRPr lang="fr-FR" dirty="0" smtClean="0"/>
          </a:p>
          <a:p>
            <a:r>
              <a:rPr lang="fr-FR" dirty="0" smtClean="0"/>
              <a:t>Code </a:t>
            </a:r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to </a:t>
            </a:r>
            <a:r>
              <a:rPr lang="fr-FR" dirty="0" err="1" smtClean="0"/>
              <a:t>Reflection</a:t>
            </a:r>
            <a:endParaRPr lang="fr-FR" dirty="0"/>
          </a:p>
          <a:p>
            <a:pPr lvl="1"/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for </a:t>
            </a:r>
            <a:r>
              <a:rPr lang="fr-FR" dirty="0" err="1" smtClean="0"/>
              <a:t>compiled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Some</a:t>
            </a:r>
            <a:r>
              <a:rPr lang="fr-FR" dirty="0" smtClean="0"/>
              <a:t> limitations</a:t>
            </a:r>
          </a:p>
          <a:p>
            <a:r>
              <a:rPr lang="fr-FR" dirty="0" err="1" smtClean="0"/>
              <a:t>FileObject</a:t>
            </a:r>
            <a:r>
              <a:rPr lang="fr-FR" dirty="0" smtClean="0"/>
              <a:t> : a future </a:t>
            </a:r>
            <a:r>
              <a:rPr lang="fr-FR" dirty="0" err="1" smtClean="0"/>
              <a:t>generated</a:t>
            </a:r>
            <a:r>
              <a:rPr lang="fr-FR" dirty="0" smtClean="0"/>
              <a:t> 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Processor code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</a:t>
            </a:r>
            <a:r>
              <a:rPr lang="fr-FR" sz="2800" dirty="0" smtClean="0"/>
              <a:t>for the </a:t>
            </a:r>
            <a:r>
              <a:rPr lang="fr-FR" sz="2800" dirty="0" err="1" smtClean="0"/>
              <a:t>matching</a:t>
            </a:r>
            <a:r>
              <a:rPr lang="fr-FR" sz="2800" dirty="0" smtClean="0"/>
              <a:t> annotation</a:t>
            </a:r>
            <a:endParaRPr lang="fr-FR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Use a</a:t>
            </a:r>
            <a:r>
              <a:rPr lang="fr-FR" sz="2800" dirty="0" smtClean="0"/>
              <a:t>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</a:t>
            </a:r>
            <a:r>
              <a:rPr lang="fr-FR" sz="2800" dirty="0" smtClean="0"/>
              <a:t>to </a:t>
            </a:r>
            <a:r>
              <a:rPr lang="fr-FR" sz="2800" dirty="0" err="1" smtClean="0"/>
              <a:t>generate</a:t>
            </a:r>
            <a:r>
              <a:rPr lang="fr-FR" sz="2800" dirty="0" smtClean="0"/>
              <a:t> the content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Usage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Javac</a:t>
            </a:r>
            <a:r>
              <a:rPr lang="fr-FR" dirty="0" smtClean="0"/>
              <a:t> </a:t>
            </a:r>
            <a:r>
              <a:rPr lang="fr-FR" dirty="0" err="1" smtClean="0"/>
              <a:t>built</a:t>
            </a:r>
            <a:r>
              <a:rPr lang="fr-FR" dirty="0" smtClean="0"/>
              <a:t>-in command</a:t>
            </a:r>
          </a:p>
          <a:p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r>
              <a:rPr lang="fr-FR" dirty="0" smtClean="0"/>
              <a:t>IDE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pPr lvl="1"/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 err="1"/>
              <a:t>d</a:t>
            </a:r>
            <a:r>
              <a:rPr lang="fr-FR" dirty="0" err="1" smtClean="0"/>
              <a:t>edicated</a:t>
            </a:r>
            <a:r>
              <a:rPr lang="fr-FR" dirty="0" smtClean="0"/>
              <a:t> </a:t>
            </a:r>
            <a:r>
              <a:rPr lang="fr-FR" dirty="0" err="1" smtClean="0"/>
              <a:t>builder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To commit </a:t>
            </a:r>
            <a:r>
              <a:rPr lang="fr-FR" dirty="0" err="1" smtClean="0"/>
              <a:t>generated</a:t>
            </a:r>
            <a:r>
              <a:rPr lang="fr-FR" dirty="0" smtClean="0"/>
              <a:t> code or not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46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</a:t>
            </a:r>
            <a:r>
              <a:rPr lang="fr-FR" dirty="0" err="1" smtClean="0"/>
              <a:t>Companions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  <a:p>
            <a:pPr lvl="1"/>
            <a:r>
              <a:rPr lang="fr-FR" dirty="0" err="1" smtClean="0"/>
              <a:t>java.util.ServiceLoader</a:t>
            </a:r>
            <a:r>
              <a:rPr lang="fr-FR" dirty="0" smtClean="0"/>
              <a:t> </a:t>
            </a:r>
            <a:r>
              <a:rPr lang="fr-FR" dirty="0"/>
              <a:t>(META-INF/services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JEE injection, </a:t>
            </a:r>
            <a:r>
              <a:rPr lang="fr-FR" dirty="0" err="1" smtClean="0"/>
              <a:t>Spring</a:t>
            </a:r>
            <a:r>
              <a:rPr lang="fr-FR" dirty="0" smtClean="0"/>
              <a:t>, </a:t>
            </a:r>
            <a:r>
              <a:rPr lang="fr-FR" dirty="0" err="1" smtClean="0"/>
              <a:t>Guice</a:t>
            </a:r>
            <a:r>
              <a:rPr lang="fr-FR" dirty="0" smtClean="0"/>
              <a:t>, … </a:t>
            </a:r>
            <a:endParaRPr lang="fr-FR" dirty="0"/>
          </a:p>
          <a:p>
            <a:r>
              <a:rPr lang="fr-FR" dirty="0" err="1" smtClean="0"/>
              <a:t>Templating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/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java files (or </a:t>
            </a:r>
            <a:r>
              <a:rPr lang="fr-FR" dirty="0" err="1" smtClean="0"/>
              <a:t>others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Lightweith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ant</a:t>
            </a:r>
            <a:endParaRPr lang="fr-FR" dirty="0"/>
          </a:p>
          <a:p>
            <a:r>
              <a:rPr lang="fr-FR" dirty="0" err="1" smtClean="0"/>
              <a:t>Your</a:t>
            </a:r>
            <a:r>
              <a:rPr lang="fr-FR" dirty="0" smtClean="0"/>
              <a:t> Imagination !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23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APT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javac</a:t>
            </a:r>
            <a:r>
              <a:rPr lang="fr-FR" dirty="0" smtClean="0"/>
              <a:t> command line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Similarities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r>
              <a:rPr lang="fr-FR" sz="2800" dirty="0"/>
              <a:t>, NO </a:t>
            </a:r>
            <a:r>
              <a:rPr lang="fr-FR" sz="2800" dirty="0" err="1"/>
              <a:t>isAssignable</a:t>
            </a:r>
            <a:r>
              <a:rPr lang="fr-FR" sz="28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/>
              <a:t>NO </a:t>
            </a:r>
            <a:r>
              <a:rPr lang="fr-FR" sz="2800" dirty="0" err="1" smtClean="0"/>
              <a:t>getConstructor</a:t>
            </a:r>
            <a:r>
              <a:rPr lang="fr-FR" sz="2800" dirty="0"/>
              <a:t>, </a:t>
            </a:r>
            <a:r>
              <a:rPr lang="fr-FR" sz="2800" dirty="0" err="1" smtClean="0"/>
              <a:t>getMethod</a:t>
            </a:r>
            <a:r>
              <a:rPr lang="fr-FR" sz="2800" dirty="0" smtClean="0"/>
              <a:t>, …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err="1" smtClean="0"/>
              <a:t>Weak</a:t>
            </a:r>
            <a:r>
              <a:rPr lang="fr-FR" sz="2800" dirty="0" smtClean="0"/>
              <a:t> </a:t>
            </a:r>
            <a:r>
              <a:rPr lang="fr-FR" sz="2800" dirty="0" err="1" smtClean="0"/>
              <a:t>inheritance</a:t>
            </a:r>
            <a:r>
              <a:rPr lang="fr-FR" sz="2800" dirty="0" smtClean="0"/>
              <a:t> management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Agile Team </a:t>
            </a:r>
            <a:r>
              <a:rPr lang="fr-FR" sz="2000" b="1" dirty="0" smtClean="0"/>
              <a:t>Lead</a:t>
            </a:r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smtClean="0"/>
              <a:t>Senior Coder</a:t>
            </a:r>
          </a:p>
          <a:p>
            <a:pPr marL="216027" indent="-216027"/>
            <a:r>
              <a:rPr lang="fr-FR" sz="2000" b="1" dirty="0" smtClean="0"/>
              <a:t>Software </a:t>
            </a:r>
            <a:r>
              <a:rPr lang="fr-FR" sz="2000" b="1" dirty="0" err="1" smtClean="0"/>
              <a:t>Factory</a:t>
            </a:r>
            <a:r>
              <a:rPr lang="fr-FR" sz="2000" b="1" dirty="0" smtClean="0"/>
              <a:t>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endParaRPr lang="fr-FR" sz="2000" b="1" dirty="0" smtClean="0"/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smtClean="0"/>
              <a:t>Développeur </a:t>
            </a:r>
            <a:r>
              <a:rPr lang="fr-FR" sz="2000" b="1" dirty="0"/>
              <a:t>java depuis 1999</a:t>
            </a:r>
          </a:p>
          <a:p>
            <a:pPr marL="216027" indent="-216027"/>
            <a:r>
              <a:rPr lang="fr-FR" sz="2000" b="1" dirty="0"/>
              <a:t>Architecte </a:t>
            </a:r>
            <a:r>
              <a:rPr lang="fr-FR" sz="2000" b="1" dirty="0" smtClean="0"/>
              <a:t>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généré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généré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(développement/recette/production)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</a:t>
            </a:r>
            <a:r>
              <a:rPr lang="fr-FR" dirty="0" smtClean="0"/>
              <a:t>in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smtClean="0"/>
              <a:t>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20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java.util.ResourceBundle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 classe qui charge les fichiers </a:t>
            </a:r>
            <a:r>
              <a:rPr lang="fr-FR" dirty="0" err="1" smtClean="0"/>
              <a:t>properties</a:t>
            </a:r>
            <a:r>
              <a:rPr lang="fr-FR" dirty="0" smtClean="0"/>
              <a:t> en fonction de la locale (par défaut ou en paramètre)</a:t>
            </a:r>
          </a:p>
          <a:p>
            <a:r>
              <a:rPr lang="fr-FR" b="1" dirty="0" err="1" smtClean="0"/>
              <a:t>java.util.Locale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L’objet qui désigne la langue courante avec laquelle on charge les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internationnaliéses</a:t>
            </a:r>
            <a:endParaRPr lang="fr-FR" dirty="0" smtClean="0"/>
          </a:p>
          <a:p>
            <a:r>
              <a:rPr lang="fr-FR" dirty="0" smtClean="0"/>
              <a:t>Convention de nommage pour les fichiers de traduction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latin typeface="Lucida Console" pitchFamily="49" charset="0"/>
              </a:rPr>
              <a:t>StockWatcherConstants_en_EN.properties</a:t>
            </a:r>
            <a:endParaRPr lang="fr-FR" dirty="0">
              <a:latin typeface="Lucida Console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2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Inclure les « formats » dans le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Oblige à manipuler un </a:t>
            </a:r>
            <a:r>
              <a:rPr lang="fr-FR" dirty="0" err="1" smtClean="0"/>
              <a:t>MessageFormat</a:t>
            </a:r>
            <a:r>
              <a:rPr lang="fr-FR" dirty="0" smtClean="0"/>
              <a:t> pour évaluer l’expression en passant ses paramètres via un tableau</a:t>
            </a:r>
          </a:p>
          <a:p>
            <a:r>
              <a:rPr lang="fr-FR" dirty="0" smtClean="0"/>
              <a:t>Gère automatiquement le formatage des paramètres en fonction de la locale (nombre, date)</a:t>
            </a:r>
          </a:p>
          <a:p>
            <a:r>
              <a:rPr lang="fr-FR" dirty="0" smtClean="0"/>
              <a:t>Pluralisation, paramètre optionnels …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we’ll build today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68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9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20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717137" cy="182529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</a:t>
            </a:r>
            <a:br>
              <a:rPr lang="fr-FR" dirty="0" smtClean="0"/>
            </a:br>
            <a:r>
              <a:rPr lang="fr-FR" dirty="0" smtClean="0"/>
              <a:t>Tests </a:t>
            </a:r>
            <a:r>
              <a:rPr lang="fr-FR" dirty="0" err="1" smtClean="0"/>
              <a:t>JUnit</a:t>
            </a:r>
            <a:r>
              <a:rPr lang="fr-FR" dirty="0" smtClean="0"/>
              <a:t>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fr-FR" dirty="0" smtClean="0"/>
              <a:t>Améliorer le pattern de test unitaire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implémenter une vérification orthographique sous forme de tests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Jazzy et les dictionnaires d’OpenOffice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71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</a:t>
            </a:r>
            <a:r>
              <a:rPr lang="en-US" dirty="0" err="1" smtClean="0"/>
              <a:t>mon</a:t>
            </a:r>
            <a:r>
              <a:rPr lang="en-US" dirty="0" smtClean="0"/>
              <a:t> amour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dbaeli</a:t>
            </a:r>
            <a:endParaRPr lang="en-US" dirty="0"/>
          </a:p>
          <a:p>
            <a:r>
              <a:rPr lang="en-US" dirty="0"/>
              <a:t>@</a:t>
            </a:r>
            <a:r>
              <a:rPr lang="en-US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12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I18n, l10n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Internationalisation (i18n) </a:t>
            </a:r>
          </a:p>
          <a:p>
            <a:pPr lvl="1"/>
            <a:r>
              <a:rPr lang="fr-FR" dirty="0" smtClean="0"/>
              <a:t>Adapter son logiciel à de l’externalisation de textes</a:t>
            </a:r>
          </a:p>
          <a:p>
            <a:pPr lvl="1"/>
            <a:r>
              <a:rPr lang="fr-FR" dirty="0" smtClean="0"/>
              <a:t>Passe généralement par un moteur</a:t>
            </a:r>
          </a:p>
          <a:p>
            <a:endParaRPr lang="fr-FR" dirty="0" smtClean="0"/>
          </a:p>
          <a:p>
            <a:r>
              <a:rPr lang="fr-FR" dirty="0" smtClean="0"/>
              <a:t>Localisation (l10n)</a:t>
            </a:r>
          </a:p>
          <a:p>
            <a:pPr lvl="1"/>
            <a:r>
              <a:rPr lang="fr-FR" dirty="0" smtClean="0"/>
              <a:t>Ajout de certaines langues dans le logiciel</a:t>
            </a:r>
          </a:p>
          <a:p>
            <a:pPr lvl="1"/>
            <a:r>
              <a:rPr lang="fr-FR" dirty="0" smtClean="0"/>
              <a:t>Activité de traduction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978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champ d’action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Textes </a:t>
            </a:r>
          </a:p>
          <a:p>
            <a:pPr lvl="1"/>
            <a:r>
              <a:rPr lang="fr-FR" dirty="0"/>
              <a:t>Sens de </a:t>
            </a:r>
            <a:r>
              <a:rPr lang="fr-FR" dirty="0" smtClean="0"/>
              <a:t>lecture (RTL</a:t>
            </a:r>
            <a:r>
              <a:rPr lang="fr-FR" dirty="0"/>
              <a:t>, </a:t>
            </a:r>
            <a:r>
              <a:rPr lang="fr-FR" dirty="0" smtClean="0"/>
              <a:t>LTR)</a:t>
            </a:r>
          </a:p>
          <a:p>
            <a:pPr lvl="1"/>
            <a:r>
              <a:rPr lang="fr-FR" dirty="0" smtClean="0"/>
              <a:t>Ponctuation (espaces, guillemets)</a:t>
            </a:r>
          </a:p>
          <a:p>
            <a:r>
              <a:rPr lang="fr-FR" dirty="0" smtClean="0"/>
              <a:t>Formats d’affichage</a:t>
            </a:r>
          </a:p>
          <a:p>
            <a:pPr lvl="1"/>
            <a:r>
              <a:rPr lang="fr-FR" dirty="0" smtClean="0"/>
              <a:t>Dates</a:t>
            </a:r>
          </a:p>
          <a:p>
            <a:pPr lvl="1"/>
            <a:r>
              <a:rPr lang="fr-FR" dirty="0" smtClean="0"/>
              <a:t>Nombres</a:t>
            </a:r>
          </a:p>
          <a:p>
            <a:r>
              <a:rPr lang="fr-FR" dirty="0" smtClean="0"/>
              <a:t>Monnaies</a:t>
            </a:r>
          </a:p>
          <a:p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bindings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7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 fun : Les Guillemets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/>
              <a:t> </a:t>
            </a:r>
            <a:r>
              <a:rPr lang="en-US" dirty="0" smtClean="0"/>
              <a:t>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</a:t>
            </a:r>
            <a:r>
              <a:rPr lang="en-US" dirty="0"/>
              <a:t>Quotes” in Finnish.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Quotes” in Polish. </a:t>
            </a:r>
            <a:endParaRPr lang="en-US" dirty="0" smtClean="0"/>
          </a:p>
          <a:p>
            <a:r>
              <a:rPr lang="en-US" dirty="0" smtClean="0"/>
              <a:t>「</a:t>
            </a:r>
            <a:r>
              <a:rPr lang="en-US" dirty="0"/>
              <a:t>Quotes」 in Japanese.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</a:t>
            </a:r>
            <a:r>
              <a:rPr lang="en-US" dirty="0"/>
              <a:t>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97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 arrive </a:t>
            </a:r>
            <a:r>
              <a:rPr lang="fr-FR" dirty="0" smtClean="0"/>
              <a:t>le </a:t>
            </a:r>
            <a:r>
              <a:rPr lang="fr-FR" dirty="0" err="1"/>
              <a:t>crowd</a:t>
            </a:r>
            <a:r>
              <a:rPr lang="fr-FR" dirty="0"/>
              <a:t> </a:t>
            </a:r>
            <a:r>
              <a:rPr lang="fr-FR" dirty="0" err="1" smtClean="0"/>
              <a:t>sourcing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Site web ouvert</a:t>
            </a:r>
          </a:p>
          <a:p>
            <a:r>
              <a:rPr lang="fr-FR" dirty="0" smtClean="0"/>
              <a:t>Contribution simple</a:t>
            </a:r>
          </a:p>
          <a:p>
            <a:r>
              <a:rPr lang="fr-FR" dirty="0" err="1" smtClean="0"/>
              <a:t>Workflow</a:t>
            </a:r>
            <a:r>
              <a:rPr lang="fr-FR" dirty="0" smtClean="0"/>
              <a:t> de validation (</a:t>
            </a:r>
            <a:r>
              <a:rPr lang="fr-FR" dirty="0" err="1" smtClean="0"/>
              <a:t>editeurs</a:t>
            </a:r>
            <a:r>
              <a:rPr lang="fr-FR" dirty="0" smtClean="0"/>
              <a:t>, contributeurs)</a:t>
            </a:r>
          </a:p>
          <a:p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% de couverture</a:t>
            </a:r>
          </a:p>
          <a:p>
            <a:pPr lvl="1"/>
            <a:r>
              <a:rPr lang="fr-FR" dirty="0" smtClean="0"/>
              <a:t>Traductions validées</a:t>
            </a:r>
          </a:p>
          <a:p>
            <a:pPr lvl="1"/>
            <a:r>
              <a:rPr lang="fr-FR" dirty="0" smtClean="0"/>
              <a:t>Qualité de la traduction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01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Babili</a:t>
            </a:r>
            <a:endParaRPr lang="fr-FR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www.bonitasoft.org</a:t>
            </a:r>
            <a:r>
              <a:rPr lang="en-US" dirty="0"/>
              <a:t>/</a:t>
            </a:r>
            <a:r>
              <a:rPr lang="en-US" dirty="0" smtClean="0"/>
              <a:t>translations</a:t>
            </a:r>
            <a:endParaRPr lang="fr-FR" dirty="0" smtClean="0"/>
          </a:p>
          <a:p>
            <a:r>
              <a:rPr lang="fr-FR" dirty="0" err="1" smtClean="0"/>
              <a:t>Crowdin.net</a:t>
            </a:r>
            <a:endParaRPr lang="fr-FR" dirty="0" smtClean="0"/>
          </a:p>
          <a:p>
            <a:pPr lvl="1"/>
            <a:r>
              <a:rPr lang="pl-PL" dirty="0"/>
              <a:t>http://</a:t>
            </a:r>
            <a:r>
              <a:rPr lang="pl-PL" dirty="0" err="1"/>
              <a:t>crowdin.net</a:t>
            </a:r>
            <a:r>
              <a:rPr lang="pl-PL" dirty="0"/>
              <a:t>/</a:t>
            </a:r>
            <a:r>
              <a:rPr lang="pl-PL" dirty="0" err="1"/>
              <a:t>project</a:t>
            </a:r>
            <a:r>
              <a:rPr lang="pl-PL" dirty="0"/>
              <a:t>/ez18n-demo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182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Aides à la traduction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21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Multi-device Content Display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Small code base :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Mobile browser version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Desktop browser version</a:t>
            </a:r>
            <a:endParaRPr lang="fr-FR" dirty="0" smtClean="0"/>
          </a:p>
          <a:p>
            <a:r>
              <a:rPr lang="fr-FR" dirty="0" smtClean="0"/>
              <a:t>A Custom </a:t>
            </a:r>
            <a:r>
              <a:rPr lang="fr-FR" dirty="0" smtClean="0"/>
              <a:t>CSS for the </a:t>
            </a:r>
            <a:r>
              <a:rPr lang="fr-FR" dirty="0" smtClean="0"/>
              <a:t>mobile</a:t>
            </a:r>
          </a:p>
          <a:p>
            <a:r>
              <a:rPr lang="fr-FR" dirty="0" err="1" smtClean="0"/>
              <a:t>Shorter</a:t>
            </a:r>
            <a:r>
              <a:rPr lang="fr-FR" dirty="0" smtClean="0"/>
              <a:t> labels</a:t>
            </a:r>
            <a:endParaRPr lang="fr-FR" dirty="0" smtClean="0"/>
          </a:p>
          <a:p>
            <a:r>
              <a:rPr lang="fr-FR" dirty="0" err="1" smtClean="0"/>
              <a:t>Changed</a:t>
            </a:r>
            <a:r>
              <a:rPr lang="fr-FR" dirty="0" smtClean="0"/>
              <a:t> </a:t>
            </a:r>
            <a:r>
              <a:rPr lang="fr-FR" dirty="0" err="1" smtClean="0"/>
              <a:t>widgets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Boite de dialogue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Sélection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0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sommet de l’iceberg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Translate</a:t>
            </a:r>
            <a:endParaRPr lang="fr-FR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translate.google.com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derrière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://translate.google.com/</a:t>
            </a:r>
            <a:r>
              <a:rPr lang="en-US" dirty="0" smtClean="0">
                <a:hlinkClick r:id="rId3"/>
              </a:rPr>
              <a:t>toolkit</a:t>
            </a:r>
            <a:endParaRPr lang="en-US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4515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4600" y="44196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dbaeli</a:t>
            </a:r>
            <a:r>
              <a:rPr lang="en-US" sz="2400" dirty="0" smtClean="0"/>
              <a:t>/ez18n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754814"/>
            <a:ext cx="7843838" cy="9021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Merci !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Just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@</a:t>
            </a:r>
            <a:r>
              <a:rPr lang="fr-FR" dirty="0" err="1" smtClean="0"/>
              <a:t>github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28194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8956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Display Content Management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endParaRPr lang="fr-FR" dirty="0"/>
          </a:p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layouts</a:t>
            </a:r>
            <a:endParaRPr lang="fr-FR" dirty="0" smtClean="0"/>
          </a:p>
          <a:p>
            <a:r>
              <a:rPr lang="fr-FR" dirty="0" smtClean="0"/>
              <a:t>Content </a:t>
            </a:r>
            <a:r>
              <a:rPr lang="fr-FR" dirty="0" err="1" smtClean="0"/>
              <a:t>changed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release</a:t>
            </a:r>
          </a:p>
          <a:p>
            <a:pPr lvl="1"/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maintained</a:t>
            </a:r>
            <a:r>
              <a:rPr lang="fr-FR" dirty="0" smtClean="0"/>
              <a:t> by </a:t>
            </a:r>
            <a:r>
              <a:rPr lang="fr-FR" dirty="0" err="1" smtClean="0"/>
              <a:t>devteam</a:t>
            </a:r>
            <a:endParaRPr lang="fr-FR" dirty="0" smtClean="0"/>
          </a:p>
          <a:p>
            <a:pPr lvl="1"/>
            <a:r>
              <a:rPr lang="fr-FR" dirty="0" smtClean="0"/>
              <a:t>Not </a:t>
            </a:r>
            <a:r>
              <a:rPr lang="fr-FR" dirty="0" err="1" smtClean="0"/>
              <a:t>really</a:t>
            </a:r>
            <a:r>
              <a:rPr lang="fr-FR" dirty="0" smtClean="0"/>
              <a:t> content management</a:t>
            </a:r>
            <a:endParaRPr lang="fr-FR" dirty="0" smtClean="0"/>
          </a:p>
          <a:p>
            <a:r>
              <a:rPr lang="fr-FR" dirty="0" smtClean="0"/>
              <a:t>Translate </a:t>
            </a:r>
            <a:r>
              <a:rPr lang="fr-FR" dirty="0" err="1" smtClean="0"/>
              <a:t>process</a:t>
            </a:r>
            <a:r>
              <a:rPr lang="fr-FR" dirty="0" smtClean="0"/>
              <a:t> (</a:t>
            </a:r>
            <a:r>
              <a:rPr lang="fr-FR" dirty="0" err="1" smtClean="0"/>
              <a:t>many</a:t>
            </a:r>
            <a:r>
              <a:rPr lang="fr-FR" dirty="0" smtClean="0"/>
              <a:t> people, slow, </a:t>
            </a:r>
            <a:r>
              <a:rPr lang="fr-FR" dirty="0" smtClean="0"/>
              <a:t>…</a:t>
            </a:r>
            <a:r>
              <a:rPr lang="fr-FR" dirty="0" smtClean="0"/>
              <a:t>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How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solid</a:t>
            </a:r>
            <a:r>
              <a:rPr lang="fr-FR" dirty="0" smtClean="0"/>
              <a:t> code, and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late</a:t>
            </a:r>
            <a:r>
              <a:rPr lang="fr-FR" dirty="0" smtClean="0"/>
              <a:t> changes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Externalise labels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smtClean="0"/>
              <a:t>i18n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err="1" smtClean="0"/>
              <a:t>ResourceBundle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content </a:t>
            </a:r>
            <a:r>
              <a:rPr lang="fr-FR" dirty="0" err="1" smtClean="0"/>
              <a:t>according</a:t>
            </a:r>
            <a:r>
              <a:rPr lang="fr-FR" dirty="0" smtClean="0"/>
              <a:t> to the Locale</a:t>
            </a:r>
          </a:p>
          <a:p>
            <a:r>
              <a:rPr lang="fr-FR" dirty="0" err="1" smtClean="0"/>
              <a:t>MessageFormat</a:t>
            </a:r>
            <a:r>
              <a:rPr lang="fr-FR" dirty="0" smtClean="0"/>
              <a:t> </a:t>
            </a:r>
            <a:r>
              <a:rPr lang="fr-FR" dirty="0" err="1" smtClean="0"/>
              <a:t>helps</a:t>
            </a:r>
            <a:r>
              <a:rPr lang="fr-FR" dirty="0" smtClean="0"/>
              <a:t> </a:t>
            </a:r>
            <a:r>
              <a:rPr lang="fr-FR" dirty="0" smtClean="0"/>
              <a:t>for display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are not </a:t>
            </a:r>
            <a:r>
              <a:rPr lang="fr-FR" dirty="0" smtClean="0"/>
              <a:t>in the code</a:t>
            </a:r>
          </a:p>
          <a:p>
            <a:r>
              <a:rPr lang="fr-FR" dirty="0" err="1" smtClean="0"/>
              <a:t>Maintained</a:t>
            </a:r>
            <a:r>
              <a:rPr lang="fr-FR" dirty="0" smtClean="0"/>
              <a:t> </a:t>
            </a:r>
            <a:r>
              <a:rPr lang="fr-FR" dirty="0" err="1" smtClean="0"/>
              <a:t>externally</a:t>
            </a:r>
            <a:r>
              <a:rPr lang="fr-FR" dirty="0" smtClean="0"/>
              <a:t> !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Reuse</a:t>
            </a:r>
            <a:r>
              <a:rPr lang="fr-FR" dirty="0" smtClean="0"/>
              <a:t> i18n </a:t>
            </a:r>
            <a:r>
              <a:rPr lang="fr-FR" dirty="0" err="1" smtClean="0"/>
              <a:t>mecanism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CSS and images </a:t>
            </a:r>
            <a:r>
              <a:rPr lang="fr-FR" dirty="0" err="1" smtClean="0"/>
              <a:t>binding</a:t>
            </a:r>
            <a:endParaRPr lang="fr-FR" dirty="0" smtClean="0"/>
          </a:p>
          <a:p>
            <a:r>
              <a:rPr lang="fr-FR" dirty="0" err="1" smtClean="0"/>
              <a:t>Override</a:t>
            </a:r>
            <a:r>
              <a:rPr lang="fr-FR" dirty="0" smtClean="0"/>
              <a:t> the i18n </a:t>
            </a:r>
            <a:r>
              <a:rPr lang="fr-FR" dirty="0" err="1" smtClean="0"/>
              <a:t>mecanism</a:t>
            </a:r>
            <a:endParaRPr lang="fr-FR" dirty="0" smtClean="0"/>
          </a:p>
          <a:p>
            <a:r>
              <a:rPr lang="fr-FR" dirty="0" err="1" smtClean="0"/>
              <a:t>Generate</a:t>
            </a:r>
            <a:r>
              <a:rPr lang="fr-FR" dirty="0" smtClean="0"/>
              <a:t> the </a:t>
            </a:r>
            <a:r>
              <a:rPr lang="fr-FR" dirty="0" err="1" smtClean="0"/>
              <a:t>reference</a:t>
            </a:r>
            <a:r>
              <a:rPr lang="fr-FR" dirty="0" smtClean="0"/>
              <a:t> files</a:t>
            </a:r>
          </a:p>
          <a:p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UnitTests</a:t>
            </a:r>
            <a:r>
              <a:rPr lang="fr-FR" dirty="0" smtClean="0"/>
              <a:t> to </a:t>
            </a:r>
            <a:r>
              <a:rPr lang="fr-FR" smtClean="0"/>
              <a:t>verify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Behind the scene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1250</Words>
  <Application>Microsoft Macintosh PowerPoint</Application>
  <PresentationFormat>Présentation à l'écran (4:3)</PresentationFormat>
  <Paragraphs>275</Paragraphs>
  <Slides>41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Thème Office</vt:lpstr>
      <vt:lpstr>Multi-device Content Display &amp;  Smart Use of Annotation Processing</vt:lpstr>
      <vt:lpstr>Speakers</vt:lpstr>
      <vt:lpstr>What we’ll build today</vt:lpstr>
      <vt:lpstr>Multi-device Content Display</vt:lpstr>
      <vt:lpstr>Demo StockWatcher</vt:lpstr>
      <vt:lpstr>Display Content Management</vt:lpstr>
      <vt:lpstr>Externalise labels using i18n</vt:lpstr>
      <vt:lpstr>Reuse i18n mecanism</vt:lpstr>
      <vt:lpstr>Behind the scene</vt:lpstr>
      <vt:lpstr>APT in a nutshell</vt:lpstr>
      <vt:lpstr>APT for dummies</vt:lpstr>
      <vt:lpstr>Annotation code samples</vt:lpstr>
      <vt:lpstr>APT Processors</vt:lpstr>
      <vt:lpstr>Processor code sample</vt:lpstr>
      <vt:lpstr>APT Usage</vt:lpstr>
      <vt:lpstr>APT Companions</vt:lpstr>
      <vt:lpstr>APT from javac command line</vt:lpstr>
      <vt:lpstr>Similarities with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in your IDE</vt:lpstr>
      <vt:lpstr>Ez18n hands on</vt:lpstr>
      <vt:lpstr>Les ResourceBundles du JDK</vt:lpstr>
      <vt:lpstr>Les MessageFormat du JDK</vt:lpstr>
      <vt:lpstr>Rapport CSV des clés i18n</vt:lpstr>
      <vt:lpstr>On enrichit encore un peu le pattern !</vt:lpstr>
      <vt:lpstr>Idée 1 Tests JUnit de l’orthographe</vt:lpstr>
      <vt:lpstr>i18n mon amour</vt:lpstr>
      <vt:lpstr>I18n, l10n</vt:lpstr>
      <vt:lpstr>Le champ d’action</vt:lpstr>
      <vt:lpstr>Pour le fun : Les Guillemets</vt:lpstr>
      <vt:lpstr>Et arrive le crowd sourcing</vt:lpstr>
      <vt:lpstr>Des exemples</vt:lpstr>
      <vt:lpstr>Aides à la traduction</vt:lpstr>
      <vt:lpstr>Le sommet de l’iceberg</vt:lpstr>
      <vt:lpstr>Merci !  Just Fork it @github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138</cp:revision>
  <dcterms:created xsi:type="dcterms:W3CDTF">2012-06-10T16:50:33Z</dcterms:created>
  <dcterms:modified xsi:type="dcterms:W3CDTF">2012-09-06T23:09:21Z</dcterms:modified>
</cp:coreProperties>
</file>