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 smtClean="0"/>
              <a:t>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/>
              <a:t>java depuis 1999</a:t>
            </a:r>
          </a:p>
          <a:p>
            <a:pPr marL="216027" indent="-216027"/>
            <a:r>
              <a:rPr lang="fr-FR" sz="2000" b="1" dirty="0"/>
              <a:t>Architecte </a:t>
            </a:r>
            <a:r>
              <a:rPr lang="fr-FR" sz="2000" b="1" dirty="0" smtClean="0"/>
              <a:t>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755</Words>
  <Application>Microsoft Macintosh PowerPoint</Application>
  <PresentationFormat>Présentation à l'écran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APT in a nutshell</vt:lpstr>
      <vt:lpstr>Speakers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Gilles Di Guglielmo</cp:lastModifiedBy>
  <cp:revision>131</cp:revision>
  <dcterms:created xsi:type="dcterms:W3CDTF">2012-06-10T16:50:33Z</dcterms:created>
  <dcterms:modified xsi:type="dcterms:W3CDTF">2012-06-14T12:53:53Z</dcterms:modified>
</cp:coreProperties>
</file>