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-toolkit/doc/latest/DevGuideI18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/>
              <a:t>pour générer plusieurs version du code à la </a:t>
            </a:r>
            <a:r>
              <a:rPr lang="fr-FR" dirty="0" smtClean="0"/>
              <a:t>compilation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dirty="0" smtClean="0"/>
              <a:t>GWT génère </a:t>
            </a:r>
            <a:r>
              <a:rPr lang="fr-FR" dirty="0"/>
              <a:t>une </a:t>
            </a:r>
            <a:r>
              <a:rPr lang="fr-FR" dirty="0" smtClean="0"/>
              <a:t>permutation par </a:t>
            </a:r>
            <a:r>
              <a:rPr lang="fr-FR" dirty="0"/>
              <a:t>browser supporté, mais on peut enrichir en </a:t>
            </a:r>
            <a:r>
              <a:rPr lang="fr-FR" dirty="0" smtClean="0"/>
              <a:t>fonction de différents paramètres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400" y="1295400"/>
            <a:ext cx="3962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sz="2900" dirty="0" smtClean="0">
                <a:latin typeface="Lucida Console" pitchFamily="49" charset="0"/>
              </a:rPr>
              <a:t>&lt;</a:t>
            </a:r>
            <a:r>
              <a:rPr lang="fr-FR" sz="2900" dirty="0" err="1" smtClean="0">
                <a:latin typeface="Lucida Console" pitchFamily="49" charset="0"/>
              </a:rPr>
              <a:t>meta</a:t>
            </a:r>
            <a:r>
              <a:rPr lang="fr-FR" sz="2900" dirty="0" smtClean="0">
                <a:latin typeface="Lucida Console" pitchFamily="49" charset="0"/>
              </a:rPr>
              <a:t> </a:t>
            </a:r>
            <a:r>
              <a:rPr lang="fr-FR" sz="2900" dirty="0">
                <a:latin typeface="Lucida Console" pitchFamily="49" charset="0"/>
              </a:rPr>
              <a:t>http-</a:t>
            </a:r>
            <a:r>
              <a:rPr lang="fr-FR" sz="2900" dirty="0" err="1">
                <a:latin typeface="Lucida Console" pitchFamily="49" charset="0"/>
              </a:rPr>
              <a:t>equiv</a:t>
            </a:r>
            <a:r>
              <a:rPr lang="fr-FR" sz="2900" dirty="0">
                <a:latin typeface="Lucida Console" pitchFamily="49" charset="0"/>
              </a:rPr>
              <a:t>="content-type" content="</a:t>
            </a:r>
            <a:r>
              <a:rPr lang="fr-FR" sz="2900" dirty="0" err="1">
                <a:latin typeface="Lucida Console" pitchFamily="49" charset="0"/>
              </a:rPr>
              <a:t>text</a:t>
            </a:r>
            <a:r>
              <a:rPr lang="fr-FR" sz="2900" dirty="0">
                <a:latin typeface="Lucida Console" pitchFamily="49" charset="0"/>
              </a:rPr>
              <a:t>/html; </a:t>
            </a:r>
            <a:r>
              <a:rPr lang="fr-FR" sz="2900" dirty="0" err="1">
                <a:latin typeface="Lucida Console" pitchFamily="49" charset="0"/>
              </a:rPr>
              <a:t>charset</a:t>
            </a:r>
            <a:r>
              <a:rPr lang="fr-FR" sz="2900" dirty="0">
                <a:latin typeface="Lucida Console" pitchFamily="49" charset="0"/>
              </a:rPr>
              <a:t>=UTF-8</a:t>
            </a:r>
            <a:r>
              <a:rPr lang="fr-FR" sz="2900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LabelMessages_de.properties</a:t>
            </a:r>
            <a:endParaRPr lang="fr-FR" sz="29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GWT.create</a:t>
            </a:r>
            <a:r>
              <a:rPr lang="fr-FR" sz="2900" dirty="0" smtClean="0">
                <a:latin typeface="Lucida Console" pitchFamily="49" charset="0"/>
              </a:rPr>
              <a:t>(</a:t>
            </a:r>
            <a:r>
              <a:rPr lang="fr-FR" sz="2900" dirty="0" err="1" smtClean="0">
                <a:latin typeface="Lucida Console" pitchFamily="49" charset="0"/>
              </a:rPr>
              <a:t>LabelMessages.class</a:t>
            </a:r>
            <a:r>
              <a:rPr lang="fr-FR" sz="2900" dirty="0" smtClean="0">
                <a:latin typeface="Lucida Console" pitchFamily="49" charset="0"/>
              </a:rPr>
              <a:t>);</a:t>
            </a:r>
            <a:endParaRPr lang="fr-FR" sz="2900" dirty="0">
              <a:latin typeface="Lucida Console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3262" y="5862121"/>
            <a:ext cx="74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https://developers.google.com/web-toolkit/doc/latest/DevGuideI18n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2" y="1447800"/>
            <a:ext cx="4169902" cy="3657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r>
              <a:rPr lang="fr-FR" dirty="0" smtClean="0"/>
              <a:t>Pluralisation, paramètre optionnels …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462</Words>
  <Application>Microsoft Office PowerPoint</Application>
  <PresentationFormat>Affichage à l'écran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163</cp:revision>
  <dcterms:created xsi:type="dcterms:W3CDTF">2012-06-10T16:50:33Z</dcterms:created>
  <dcterms:modified xsi:type="dcterms:W3CDTF">2012-06-13T09:57:55Z</dcterms:modified>
</cp:coreProperties>
</file>