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jav" userId="8bd3381caf6b1002" providerId="LiveId" clId="{64563227-C845-4A04-8E90-E9B999BF208D}"/>
    <pc:docChg chg="custSel addSld delSld modSld">
      <pc:chgData name="Raghjav" userId="8bd3381caf6b1002" providerId="LiveId" clId="{64563227-C845-4A04-8E90-E9B999BF208D}" dt="2021-09-17T02:01:04.043" v="2172" actId="20577"/>
      <pc:docMkLst>
        <pc:docMk/>
      </pc:docMkLst>
      <pc:sldChg chg="new del">
        <pc:chgData name="Raghjav" userId="8bd3381caf6b1002" providerId="LiveId" clId="{64563227-C845-4A04-8E90-E9B999BF208D}" dt="2021-09-17T01:40:41.132" v="3" actId="47"/>
        <pc:sldMkLst>
          <pc:docMk/>
          <pc:sldMk cId="3929642411" sldId="256"/>
        </pc:sldMkLst>
      </pc:sldChg>
      <pc:sldChg chg="modSp new mod">
        <pc:chgData name="Raghjav" userId="8bd3381caf6b1002" providerId="LiveId" clId="{64563227-C845-4A04-8E90-E9B999BF208D}" dt="2021-09-17T02:01:04.043" v="2172" actId="20577"/>
        <pc:sldMkLst>
          <pc:docMk/>
          <pc:sldMk cId="2954633356" sldId="257"/>
        </pc:sldMkLst>
        <pc:spChg chg="mod">
          <ac:chgData name="Raghjav" userId="8bd3381caf6b1002" providerId="LiveId" clId="{64563227-C845-4A04-8E90-E9B999BF208D}" dt="2021-09-17T01:40:47.451" v="25" actId="20577"/>
          <ac:spMkLst>
            <pc:docMk/>
            <pc:sldMk cId="2954633356" sldId="257"/>
            <ac:spMk id="2" creationId="{49D830C8-AF9B-451A-8F2F-76D367379C22}"/>
          </ac:spMkLst>
        </pc:spChg>
        <pc:spChg chg="mod">
          <ac:chgData name="Raghjav" userId="8bd3381caf6b1002" providerId="LiveId" clId="{64563227-C845-4A04-8E90-E9B999BF208D}" dt="2021-09-17T02:01:04.043" v="2172" actId="20577"/>
          <ac:spMkLst>
            <pc:docMk/>
            <pc:sldMk cId="2954633356" sldId="257"/>
            <ac:spMk id="3" creationId="{8FB82F3A-D5D6-410A-8FD7-2ED37BA20E3C}"/>
          </ac:spMkLst>
        </pc:spChg>
      </pc:sldChg>
      <pc:sldChg chg="modSp new mod">
        <pc:chgData name="Raghjav" userId="8bd3381caf6b1002" providerId="LiveId" clId="{64563227-C845-4A04-8E90-E9B999BF208D}" dt="2021-09-17T01:53:06.781" v="849" actId="20577"/>
        <pc:sldMkLst>
          <pc:docMk/>
          <pc:sldMk cId="1480746385" sldId="258"/>
        </pc:sldMkLst>
        <pc:spChg chg="mod">
          <ac:chgData name="Raghjav" userId="8bd3381caf6b1002" providerId="LiveId" clId="{64563227-C845-4A04-8E90-E9B999BF208D}" dt="2021-09-17T01:40:54.946" v="51" actId="20577"/>
          <ac:spMkLst>
            <pc:docMk/>
            <pc:sldMk cId="1480746385" sldId="258"/>
            <ac:spMk id="2" creationId="{BD33B48A-CC4E-45D4-BDA0-E1324FC907FE}"/>
          </ac:spMkLst>
        </pc:spChg>
        <pc:spChg chg="mod">
          <ac:chgData name="Raghjav" userId="8bd3381caf6b1002" providerId="LiveId" clId="{64563227-C845-4A04-8E90-E9B999BF208D}" dt="2021-09-17T01:53:06.781" v="849" actId="20577"/>
          <ac:spMkLst>
            <pc:docMk/>
            <pc:sldMk cId="1480746385" sldId="258"/>
            <ac:spMk id="3" creationId="{34964B60-C12E-4C92-A84C-66B68B35F1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9811-8020-4BC7-A1EE-4CAA10221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2B0C2D-35F2-414B-81F4-E6852DD04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3B2BCE-E31B-41B4-A940-0F7B9E0FBD03}"/>
              </a:ext>
            </a:extLst>
          </p:cNvPr>
          <p:cNvSpPr>
            <a:spLocks noGrp="1"/>
          </p:cNvSpPr>
          <p:nvPr>
            <p:ph type="dt" sz="half" idx="10"/>
          </p:nvPr>
        </p:nvSpPr>
        <p:spPr/>
        <p:txBody>
          <a:bodyPr/>
          <a:lstStyle/>
          <a:p>
            <a:fld id="{6CD53BBD-6004-4171-BE1B-740F0293852C}" type="datetimeFigureOut">
              <a:rPr lang="en-US" smtClean="0"/>
              <a:t>9/16/2021</a:t>
            </a:fld>
            <a:endParaRPr lang="en-US"/>
          </a:p>
        </p:txBody>
      </p:sp>
      <p:sp>
        <p:nvSpPr>
          <p:cNvPr id="5" name="Footer Placeholder 4">
            <a:extLst>
              <a:ext uri="{FF2B5EF4-FFF2-40B4-BE49-F238E27FC236}">
                <a16:creationId xmlns:a16="http://schemas.microsoft.com/office/drawing/2014/main" id="{6F19337D-6F79-402A-8041-6C1EFE7BA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4EABF-AC4D-409B-BB6D-04F9727B4548}"/>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294649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E294-7A75-42CA-97E8-72153FFB90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6DDDD-6290-479B-B361-7E8C5C992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F58C0-55EE-4064-A592-F99D13861DDB}"/>
              </a:ext>
            </a:extLst>
          </p:cNvPr>
          <p:cNvSpPr>
            <a:spLocks noGrp="1"/>
          </p:cNvSpPr>
          <p:nvPr>
            <p:ph type="dt" sz="half" idx="10"/>
          </p:nvPr>
        </p:nvSpPr>
        <p:spPr/>
        <p:txBody>
          <a:bodyPr/>
          <a:lstStyle/>
          <a:p>
            <a:fld id="{6CD53BBD-6004-4171-BE1B-740F0293852C}" type="datetimeFigureOut">
              <a:rPr lang="en-US" smtClean="0"/>
              <a:t>9/16/2021</a:t>
            </a:fld>
            <a:endParaRPr lang="en-US"/>
          </a:p>
        </p:txBody>
      </p:sp>
      <p:sp>
        <p:nvSpPr>
          <p:cNvPr id="5" name="Footer Placeholder 4">
            <a:extLst>
              <a:ext uri="{FF2B5EF4-FFF2-40B4-BE49-F238E27FC236}">
                <a16:creationId xmlns:a16="http://schemas.microsoft.com/office/drawing/2014/main" id="{B2814C11-E93C-4084-AEA8-83B8A9614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E2B22-EC6C-4273-A2D2-F4410C0BC1D2}"/>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339230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3BB30-62F1-4907-84F5-66568225F0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3066DC-B5EE-4AD2-9EB4-E9DC636DA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EF51D-3A18-4295-9B07-68F597A1D569}"/>
              </a:ext>
            </a:extLst>
          </p:cNvPr>
          <p:cNvSpPr>
            <a:spLocks noGrp="1"/>
          </p:cNvSpPr>
          <p:nvPr>
            <p:ph type="dt" sz="half" idx="10"/>
          </p:nvPr>
        </p:nvSpPr>
        <p:spPr/>
        <p:txBody>
          <a:bodyPr/>
          <a:lstStyle/>
          <a:p>
            <a:fld id="{6CD53BBD-6004-4171-BE1B-740F0293852C}" type="datetimeFigureOut">
              <a:rPr lang="en-US" smtClean="0"/>
              <a:t>9/16/2021</a:t>
            </a:fld>
            <a:endParaRPr lang="en-US"/>
          </a:p>
        </p:txBody>
      </p:sp>
      <p:sp>
        <p:nvSpPr>
          <p:cNvPr id="5" name="Footer Placeholder 4">
            <a:extLst>
              <a:ext uri="{FF2B5EF4-FFF2-40B4-BE49-F238E27FC236}">
                <a16:creationId xmlns:a16="http://schemas.microsoft.com/office/drawing/2014/main" id="{F2977300-7082-4D7F-AAD7-E418E99D3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5CAAE-1735-4832-A67A-BDEE48EC82F3}"/>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152161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9927-EEB9-46FE-8888-C9E418D1C6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A818E0-E828-48C9-9384-7A4A511953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50ECA-D434-4667-8AC7-A70CA37EFB75}"/>
              </a:ext>
            </a:extLst>
          </p:cNvPr>
          <p:cNvSpPr>
            <a:spLocks noGrp="1"/>
          </p:cNvSpPr>
          <p:nvPr>
            <p:ph type="dt" sz="half" idx="10"/>
          </p:nvPr>
        </p:nvSpPr>
        <p:spPr/>
        <p:txBody>
          <a:bodyPr/>
          <a:lstStyle/>
          <a:p>
            <a:fld id="{6CD53BBD-6004-4171-BE1B-740F0293852C}" type="datetimeFigureOut">
              <a:rPr lang="en-US" smtClean="0"/>
              <a:t>9/16/2021</a:t>
            </a:fld>
            <a:endParaRPr lang="en-US"/>
          </a:p>
        </p:txBody>
      </p:sp>
      <p:sp>
        <p:nvSpPr>
          <p:cNvPr id="5" name="Footer Placeholder 4">
            <a:extLst>
              <a:ext uri="{FF2B5EF4-FFF2-40B4-BE49-F238E27FC236}">
                <a16:creationId xmlns:a16="http://schemas.microsoft.com/office/drawing/2014/main" id="{68DA90C3-A9FB-4E76-9FBA-FE18D2325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61B21-8B62-4E20-AA03-6362CA1FBCA4}"/>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337062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AFED-694A-44EE-8570-872E111B2E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5A5BC7-4C47-4E3E-9D57-9AB89B104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31711A-2A38-45DE-930D-1EDB02B7BFA1}"/>
              </a:ext>
            </a:extLst>
          </p:cNvPr>
          <p:cNvSpPr>
            <a:spLocks noGrp="1"/>
          </p:cNvSpPr>
          <p:nvPr>
            <p:ph type="dt" sz="half" idx="10"/>
          </p:nvPr>
        </p:nvSpPr>
        <p:spPr/>
        <p:txBody>
          <a:bodyPr/>
          <a:lstStyle/>
          <a:p>
            <a:fld id="{6CD53BBD-6004-4171-BE1B-740F0293852C}" type="datetimeFigureOut">
              <a:rPr lang="en-US" smtClean="0"/>
              <a:t>9/16/2021</a:t>
            </a:fld>
            <a:endParaRPr lang="en-US"/>
          </a:p>
        </p:txBody>
      </p:sp>
      <p:sp>
        <p:nvSpPr>
          <p:cNvPr id="5" name="Footer Placeholder 4">
            <a:extLst>
              <a:ext uri="{FF2B5EF4-FFF2-40B4-BE49-F238E27FC236}">
                <a16:creationId xmlns:a16="http://schemas.microsoft.com/office/drawing/2014/main" id="{22552C6A-53E4-4EB3-A5EB-0DD0971E1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843D9-2B39-4B56-9ADA-ECF49CD05E62}"/>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43207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1618-3092-4922-A945-A4F2CFBD0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1CCC7-515B-4B11-9D59-D6FE88BD2A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720C45-2C11-400F-BA1F-7EA3B4A6B0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D934CF-2EA7-4D39-83E8-60BDCF145AA6}"/>
              </a:ext>
            </a:extLst>
          </p:cNvPr>
          <p:cNvSpPr>
            <a:spLocks noGrp="1"/>
          </p:cNvSpPr>
          <p:nvPr>
            <p:ph type="dt" sz="half" idx="10"/>
          </p:nvPr>
        </p:nvSpPr>
        <p:spPr/>
        <p:txBody>
          <a:bodyPr/>
          <a:lstStyle/>
          <a:p>
            <a:fld id="{6CD53BBD-6004-4171-BE1B-740F0293852C}" type="datetimeFigureOut">
              <a:rPr lang="en-US" smtClean="0"/>
              <a:t>9/16/2021</a:t>
            </a:fld>
            <a:endParaRPr lang="en-US"/>
          </a:p>
        </p:txBody>
      </p:sp>
      <p:sp>
        <p:nvSpPr>
          <p:cNvPr id="6" name="Footer Placeholder 5">
            <a:extLst>
              <a:ext uri="{FF2B5EF4-FFF2-40B4-BE49-F238E27FC236}">
                <a16:creationId xmlns:a16="http://schemas.microsoft.com/office/drawing/2014/main" id="{1E92EBE3-305E-4918-A9D8-627E6CDBE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C47AC-243E-44D3-AA24-25A377881863}"/>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195623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724B-9B27-4ACC-BF9A-71EC8D4F56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212FFF-252E-43AA-BD64-DD320CD1B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6E19E-8912-43B2-AE36-35020E1DB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41B66C-8FB5-4337-9004-98C1B3C1C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EE1495-259D-4403-B6ED-2222DB8810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4DC3EC-6323-4FE8-AB65-7CC37A03B127}"/>
              </a:ext>
            </a:extLst>
          </p:cNvPr>
          <p:cNvSpPr>
            <a:spLocks noGrp="1"/>
          </p:cNvSpPr>
          <p:nvPr>
            <p:ph type="dt" sz="half" idx="10"/>
          </p:nvPr>
        </p:nvSpPr>
        <p:spPr/>
        <p:txBody>
          <a:bodyPr/>
          <a:lstStyle/>
          <a:p>
            <a:fld id="{6CD53BBD-6004-4171-BE1B-740F0293852C}" type="datetimeFigureOut">
              <a:rPr lang="en-US" smtClean="0"/>
              <a:t>9/16/2021</a:t>
            </a:fld>
            <a:endParaRPr lang="en-US"/>
          </a:p>
        </p:txBody>
      </p:sp>
      <p:sp>
        <p:nvSpPr>
          <p:cNvPr id="8" name="Footer Placeholder 7">
            <a:extLst>
              <a:ext uri="{FF2B5EF4-FFF2-40B4-BE49-F238E27FC236}">
                <a16:creationId xmlns:a16="http://schemas.microsoft.com/office/drawing/2014/main" id="{6019220E-2F5F-429A-97D1-EF16DA457E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4633CC-3D9D-4D14-AA1B-D7E81199C8F3}"/>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204475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8B81-FFC5-4C93-8F10-25FDC64187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C3A4D-07AC-4CF7-B26A-4EE1CE27E68B}"/>
              </a:ext>
            </a:extLst>
          </p:cNvPr>
          <p:cNvSpPr>
            <a:spLocks noGrp="1"/>
          </p:cNvSpPr>
          <p:nvPr>
            <p:ph type="dt" sz="half" idx="10"/>
          </p:nvPr>
        </p:nvSpPr>
        <p:spPr/>
        <p:txBody>
          <a:bodyPr/>
          <a:lstStyle/>
          <a:p>
            <a:fld id="{6CD53BBD-6004-4171-BE1B-740F0293852C}" type="datetimeFigureOut">
              <a:rPr lang="en-US" smtClean="0"/>
              <a:t>9/16/2021</a:t>
            </a:fld>
            <a:endParaRPr lang="en-US"/>
          </a:p>
        </p:txBody>
      </p:sp>
      <p:sp>
        <p:nvSpPr>
          <p:cNvPr id="4" name="Footer Placeholder 3">
            <a:extLst>
              <a:ext uri="{FF2B5EF4-FFF2-40B4-BE49-F238E27FC236}">
                <a16:creationId xmlns:a16="http://schemas.microsoft.com/office/drawing/2014/main" id="{378B03E6-FB79-471A-B127-9D39276A68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6EF97F-EFD0-442F-8631-4527E808445D}"/>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301648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7EC66F-8851-409F-8CCB-53666940A53C}"/>
              </a:ext>
            </a:extLst>
          </p:cNvPr>
          <p:cNvSpPr>
            <a:spLocks noGrp="1"/>
          </p:cNvSpPr>
          <p:nvPr>
            <p:ph type="dt" sz="half" idx="10"/>
          </p:nvPr>
        </p:nvSpPr>
        <p:spPr/>
        <p:txBody>
          <a:bodyPr/>
          <a:lstStyle/>
          <a:p>
            <a:fld id="{6CD53BBD-6004-4171-BE1B-740F0293852C}" type="datetimeFigureOut">
              <a:rPr lang="en-US" smtClean="0"/>
              <a:t>9/16/2021</a:t>
            </a:fld>
            <a:endParaRPr lang="en-US"/>
          </a:p>
        </p:txBody>
      </p:sp>
      <p:sp>
        <p:nvSpPr>
          <p:cNvPr id="3" name="Footer Placeholder 2">
            <a:extLst>
              <a:ext uri="{FF2B5EF4-FFF2-40B4-BE49-F238E27FC236}">
                <a16:creationId xmlns:a16="http://schemas.microsoft.com/office/drawing/2014/main" id="{40D87A72-DD60-4794-9F15-59BBB3A7AA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238073-8BB9-4080-A836-7D113E2BE93C}"/>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331975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02BC-5C6C-49D4-BA3F-4BF1A74A2D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3FDF2E-6737-43B2-B4D3-4B581EC88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1D2E01-4FCE-49E3-B5DB-F0DAE715F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FBDB30-69E8-452C-BA48-5042D08518E8}"/>
              </a:ext>
            </a:extLst>
          </p:cNvPr>
          <p:cNvSpPr>
            <a:spLocks noGrp="1"/>
          </p:cNvSpPr>
          <p:nvPr>
            <p:ph type="dt" sz="half" idx="10"/>
          </p:nvPr>
        </p:nvSpPr>
        <p:spPr/>
        <p:txBody>
          <a:bodyPr/>
          <a:lstStyle/>
          <a:p>
            <a:fld id="{6CD53BBD-6004-4171-BE1B-740F0293852C}" type="datetimeFigureOut">
              <a:rPr lang="en-US" smtClean="0"/>
              <a:t>9/16/2021</a:t>
            </a:fld>
            <a:endParaRPr lang="en-US"/>
          </a:p>
        </p:txBody>
      </p:sp>
      <p:sp>
        <p:nvSpPr>
          <p:cNvPr id="6" name="Footer Placeholder 5">
            <a:extLst>
              <a:ext uri="{FF2B5EF4-FFF2-40B4-BE49-F238E27FC236}">
                <a16:creationId xmlns:a16="http://schemas.microsoft.com/office/drawing/2014/main" id="{93D26BD8-017B-40F3-BE59-98A2F09169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CB38C-2ACD-4886-B7FB-2B6F47ABB9F7}"/>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165905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7ACB-DC02-4424-BA13-0C411AC00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0355F5-FF3F-4C6C-99E9-9560C9BBBD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F6A065-3B61-4B5F-BB8C-1C1618E7C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079C0-7680-4B9F-B15B-DE37B5CE1160}"/>
              </a:ext>
            </a:extLst>
          </p:cNvPr>
          <p:cNvSpPr>
            <a:spLocks noGrp="1"/>
          </p:cNvSpPr>
          <p:nvPr>
            <p:ph type="dt" sz="half" idx="10"/>
          </p:nvPr>
        </p:nvSpPr>
        <p:spPr/>
        <p:txBody>
          <a:bodyPr/>
          <a:lstStyle/>
          <a:p>
            <a:fld id="{6CD53BBD-6004-4171-BE1B-740F0293852C}" type="datetimeFigureOut">
              <a:rPr lang="en-US" smtClean="0"/>
              <a:t>9/16/2021</a:t>
            </a:fld>
            <a:endParaRPr lang="en-US"/>
          </a:p>
        </p:txBody>
      </p:sp>
      <p:sp>
        <p:nvSpPr>
          <p:cNvPr id="6" name="Footer Placeholder 5">
            <a:extLst>
              <a:ext uri="{FF2B5EF4-FFF2-40B4-BE49-F238E27FC236}">
                <a16:creationId xmlns:a16="http://schemas.microsoft.com/office/drawing/2014/main" id="{969503FA-44F0-4B33-B08D-90320378F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3F28F-4675-4196-AB7C-C81B4510BAC7}"/>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178971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6AA6AB-04AA-4C01-A51B-8902F577A3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EC0475-7C64-4E7B-9D51-44E75D5FD4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FE7D7-426C-421B-B747-3B8205F6A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53BBD-6004-4171-BE1B-740F0293852C}" type="datetimeFigureOut">
              <a:rPr lang="en-US" smtClean="0"/>
              <a:t>9/16/2021</a:t>
            </a:fld>
            <a:endParaRPr lang="en-US"/>
          </a:p>
        </p:txBody>
      </p:sp>
      <p:sp>
        <p:nvSpPr>
          <p:cNvPr id="5" name="Footer Placeholder 4">
            <a:extLst>
              <a:ext uri="{FF2B5EF4-FFF2-40B4-BE49-F238E27FC236}">
                <a16:creationId xmlns:a16="http://schemas.microsoft.com/office/drawing/2014/main" id="{21ADAAAD-E264-4E66-A827-6D9B3A4D3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3AEBE9-3297-4EA3-8D37-6F79FB20B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D3100-DCE1-423E-938C-6A3778535E06}" type="slidenum">
              <a:rPr lang="en-US" smtClean="0"/>
              <a:t>‹#›</a:t>
            </a:fld>
            <a:endParaRPr lang="en-US"/>
          </a:p>
        </p:txBody>
      </p:sp>
    </p:spTree>
    <p:extLst>
      <p:ext uri="{BB962C8B-B14F-4D97-AF65-F5344CB8AC3E}">
        <p14:creationId xmlns:p14="http://schemas.microsoft.com/office/powerpoint/2010/main" val="944038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30C8-AF9B-451A-8F2F-76D367379C22}"/>
              </a:ext>
            </a:extLst>
          </p:cNvPr>
          <p:cNvSpPr>
            <a:spLocks noGrp="1"/>
          </p:cNvSpPr>
          <p:nvPr>
            <p:ph type="title"/>
          </p:nvPr>
        </p:nvSpPr>
        <p:spPr/>
        <p:txBody>
          <a:bodyPr/>
          <a:lstStyle/>
          <a:p>
            <a:r>
              <a:rPr lang="en-US" dirty="0"/>
              <a:t>Slide 1: Code Status</a:t>
            </a:r>
          </a:p>
        </p:txBody>
      </p:sp>
      <p:sp>
        <p:nvSpPr>
          <p:cNvPr id="3" name="Content Placeholder 2">
            <a:extLst>
              <a:ext uri="{FF2B5EF4-FFF2-40B4-BE49-F238E27FC236}">
                <a16:creationId xmlns:a16="http://schemas.microsoft.com/office/drawing/2014/main" id="{8FB82F3A-D5D6-410A-8FD7-2ED37BA20E3C}"/>
              </a:ext>
            </a:extLst>
          </p:cNvPr>
          <p:cNvSpPr>
            <a:spLocks noGrp="1"/>
          </p:cNvSpPr>
          <p:nvPr>
            <p:ph idx="1"/>
          </p:nvPr>
        </p:nvSpPr>
        <p:spPr/>
        <p:txBody>
          <a:bodyPr>
            <a:normAutofit fontScale="92500" lnSpcReduction="20000"/>
          </a:bodyPr>
          <a:lstStyle/>
          <a:p>
            <a:r>
              <a:rPr lang="en-US" dirty="0"/>
              <a:t>Strengths: </a:t>
            </a:r>
          </a:p>
          <a:p>
            <a:pPr lvl="1"/>
            <a:r>
              <a:rPr lang="en-US" dirty="0"/>
              <a:t>The code is functional and is able to accurately output the desired information for each of the three scenarios listed. </a:t>
            </a:r>
          </a:p>
          <a:p>
            <a:pPr lvl="1"/>
            <a:r>
              <a:rPr lang="en-US" dirty="0"/>
              <a:t>Due to the large simulation size, speed may have been a concern, but our program does not have a speed issue, capable of running all three scenarios in ____. </a:t>
            </a:r>
          </a:p>
          <a:p>
            <a:pPr lvl="1"/>
            <a:r>
              <a:rPr lang="en-US" dirty="0"/>
              <a:t>This code is modular, with clearly defined functions for each routine and scenario. Additionally, the definitions and declarations of each function is kept to it’s own file so that the main file (“</a:t>
            </a:r>
            <a:r>
              <a:rPr lang="en-US" dirty="0" err="1"/>
              <a:t>elevator.c</a:t>
            </a:r>
            <a:r>
              <a:rPr lang="en-US" dirty="0"/>
              <a:t>”) remains uncluttered. </a:t>
            </a:r>
          </a:p>
          <a:p>
            <a:r>
              <a:rPr lang="en-US" dirty="0"/>
              <a:t>Weaknesses and points to fix:</a:t>
            </a:r>
          </a:p>
          <a:p>
            <a:pPr lvl="1"/>
            <a:r>
              <a:rPr lang="en-US" dirty="0"/>
              <a:t>Scenarios 2 and 3 require the user to pass an uninitialized Node structure variable to function properly. While this does work, it is poor programming practice, and we hope to rectify this. </a:t>
            </a:r>
          </a:p>
          <a:p>
            <a:pPr lvl="1"/>
            <a:r>
              <a:rPr lang="en-US" dirty="0"/>
              <a:t>Although the code is modular, there are still remnants of our debugging attempts and overall commenting is somewhat lacking. This should be rectified to </a:t>
            </a:r>
            <a:r>
              <a:rPr lang="en-US"/>
              <a:t>improve readability of the code as a whole. </a:t>
            </a:r>
            <a:endParaRPr lang="en-US" dirty="0"/>
          </a:p>
        </p:txBody>
      </p:sp>
    </p:spTree>
    <p:extLst>
      <p:ext uri="{BB962C8B-B14F-4D97-AF65-F5344CB8AC3E}">
        <p14:creationId xmlns:p14="http://schemas.microsoft.com/office/powerpoint/2010/main" val="295463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B48A-CC4E-45D4-BDA0-E1324FC907FE}"/>
              </a:ext>
            </a:extLst>
          </p:cNvPr>
          <p:cNvSpPr>
            <a:spLocks noGrp="1"/>
          </p:cNvSpPr>
          <p:nvPr>
            <p:ph type="title"/>
          </p:nvPr>
        </p:nvSpPr>
        <p:spPr/>
        <p:txBody>
          <a:bodyPr/>
          <a:lstStyle/>
          <a:p>
            <a:r>
              <a:rPr lang="en-US" dirty="0"/>
              <a:t>Slide 2: Division of Labor</a:t>
            </a:r>
          </a:p>
        </p:txBody>
      </p:sp>
      <p:sp>
        <p:nvSpPr>
          <p:cNvPr id="3" name="Content Placeholder 2">
            <a:extLst>
              <a:ext uri="{FF2B5EF4-FFF2-40B4-BE49-F238E27FC236}">
                <a16:creationId xmlns:a16="http://schemas.microsoft.com/office/drawing/2014/main" id="{34964B60-C12E-4C92-A84C-66B68B35F194}"/>
              </a:ext>
            </a:extLst>
          </p:cNvPr>
          <p:cNvSpPr>
            <a:spLocks noGrp="1"/>
          </p:cNvSpPr>
          <p:nvPr>
            <p:ph idx="1"/>
          </p:nvPr>
        </p:nvSpPr>
        <p:spPr/>
        <p:txBody>
          <a:bodyPr/>
          <a:lstStyle/>
          <a:p>
            <a:r>
              <a:rPr lang="en-US" dirty="0"/>
              <a:t>Justin Rush authored the files “</a:t>
            </a:r>
            <a:r>
              <a:rPr lang="en-US" dirty="0" err="1"/>
              <a:t>elevator.c</a:t>
            </a:r>
            <a:r>
              <a:rPr lang="en-US" dirty="0"/>
              <a:t>”. </a:t>
            </a:r>
          </a:p>
          <a:p>
            <a:r>
              <a:rPr lang="en-US" dirty="0"/>
              <a:t>Justin Rush both authored the file “</a:t>
            </a:r>
            <a:r>
              <a:rPr lang="en-US" dirty="0" err="1"/>
              <a:t>elevator.h</a:t>
            </a:r>
            <a:r>
              <a:rPr lang="en-US" dirty="0"/>
              <a:t>”.</a:t>
            </a:r>
          </a:p>
          <a:p>
            <a:r>
              <a:rPr lang="en-US" dirty="0"/>
              <a:t>Raghav Acharya and Justin Rush both authored the file “</a:t>
            </a:r>
            <a:r>
              <a:rPr lang="en-US" dirty="0" err="1"/>
              <a:t>additional.c</a:t>
            </a:r>
            <a:r>
              <a:rPr lang="en-US" dirty="0"/>
              <a:t>”.</a:t>
            </a:r>
          </a:p>
          <a:p>
            <a:pPr lvl="1"/>
            <a:r>
              <a:rPr lang="en-US" dirty="0"/>
              <a:t>The functions “scenario1”, “scenario2”, “scenario3”, “append”, and the data structure Node were created by Raghav Acharya</a:t>
            </a:r>
          </a:p>
          <a:p>
            <a:pPr lvl="1"/>
            <a:r>
              <a:rPr lang="en-US" dirty="0"/>
              <a:t>The function “analysis” and “</a:t>
            </a:r>
            <a:r>
              <a:rPr lang="en-US" dirty="0" err="1"/>
              <a:t>iterateList</a:t>
            </a:r>
            <a:r>
              <a:rPr lang="en-US" dirty="0"/>
              <a:t>” were created by Justin Rush.</a:t>
            </a:r>
          </a:p>
        </p:txBody>
      </p:sp>
    </p:spTree>
    <p:extLst>
      <p:ext uri="{BB962C8B-B14F-4D97-AF65-F5344CB8AC3E}">
        <p14:creationId xmlns:p14="http://schemas.microsoft.com/office/powerpoint/2010/main" val="1480746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260</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Slide 1: Code Status</vt:lpstr>
      <vt:lpstr>Slide 2: Division of Labor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 Code Status</dc:title>
  <dc:creator>Raghjav</dc:creator>
  <cp:lastModifiedBy>Raghjav</cp:lastModifiedBy>
  <cp:revision>1</cp:revision>
  <dcterms:created xsi:type="dcterms:W3CDTF">2021-09-17T01:40:15Z</dcterms:created>
  <dcterms:modified xsi:type="dcterms:W3CDTF">2021-09-17T02:01:04Z</dcterms:modified>
</cp:coreProperties>
</file>