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0390-1848-4C7D-8A3A-8EF1B81F1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D5278-61C5-47EB-AB07-C0F40266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AA60-0EBC-4802-9485-4144B469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7DE7-8F32-42BA-857B-4FCE961B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0A32-0548-4E6A-A5E2-04E33658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6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A799-AA96-4EA9-B245-2F0E3567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7ED97-1D08-4790-8568-D2CCB4C3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DE3AC-0633-423B-A3E4-DB3E4B0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CF4C-2E27-4637-9917-0CCAEB00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752F-F668-4042-BB43-2355F06D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FD945-7249-44E0-9418-03E6FC481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91B51-C365-4436-A187-64E7B5FC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3684-F97F-49F2-B847-3B05840A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FB22-912D-4FCE-AB62-9EC0D2F6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2707-91D2-448F-8F60-BE6DCB12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6AF3-86C7-4ABD-9C09-1AB58BA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4B61-9B7F-4147-AAF6-5F09F362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9B708-4D5B-4E92-B36C-D1005661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5A048-CA77-4919-A2D8-8579E297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62BD-215E-4C6A-8F37-C46E906C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D03C-184B-429F-9D78-ABA55952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16EBF-69C9-45E8-8D83-46DC8203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ECDD-50CF-4790-9AD0-549712AC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59230-89F4-413D-A4EC-327B03D7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E043-56FA-48BC-931D-C771760D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26B8-7FDD-4F78-9DBB-6C18DA2F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2BDC-319E-4026-ABF1-BBAD46616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18F5A-AE75-41C9-BA46-137CDEB09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52CD-89A0-4543-A2A9-0A8A458F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470D9-E27F-4471-8C24-6B649E7F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79B8-4B52-438A-9ABC-4B3063D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3546-3422-49DC-8ACD-13A06B38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B7477-13E6-4A06-9717-83CEFEB10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B1E66-23B7-41EF-ACD7-BE71DD72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AEE8D-7493-416A-A4B0-0C0C1A842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DAFAA-6B5F-4304-A492-7B5F6D099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E4F31-68DD-485C-A102-EF57A365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B39B7-A847-4DF1-9918-AFAEC5E8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424C6-A304-4F73-AC51-512E7B63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9D1D-C5C4-4429-97D6-34C6B3E1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42CB9-ADA9-42E1-9138-89D99F7F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8A8F9-4C87-4775-B223-2F60D637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45F3E-B2FA-42FA-AF85-AFAB1794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93D7E-7AF4-467E-AA94-F23E49B1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87651-B02D-40F8-9371-7D06C150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9BF0-350E-420A-9792-8105649D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7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9AF5-846E-4D7C-92CA-7C8BE5BD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ACE5-9164-4756-B3DC-7CEFAAE86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8261D-4102-4B6B-94C4-F3FC88C21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599D-083D-4F86-B242-83993F99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C3E6-B42F-4BF5-A404-36665DAB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686F1-9DF1-41EB-84F8-36E3D4F7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4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5BE8-65FC-4F70-A44F-0393D4B9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EC632-C9FE-4C15-940F-E62851351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588C2-173D-44EE-825C-E44D1C3A7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1C545-41A4-45C4-9E0B-C5C0109C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68A4-89D1-4E20-8C97-0E1A117C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FD066-E276-47D2-9712-7DB56460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AC1EA-4EB5-47BA-928B-9C088485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6283E-0ED2-4B25-8B59-63D7B56E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CB720-FAB5-465B-94C6-FB2A34B25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1114-BC73-46BF-9EA2-41F95E0DEC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AF41-B3DF-4B5B-A0B3-24B0225ED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704F-5484-468F-A1A5-1BA931B75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BEC9-24C0-43F4-8768-F468FFCE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B7F1E-9111-4673-AD2A-02AA2DD63224}"/>
              </a:ext>
            </a:extLst>
          </p:cNvPr>
          <p:cNvSpPr txBox="1"/>
          <p:nvPr/>
        </p:nvSpPr>
        <p:spPr>
          <a:xfrm>
            <a:off x="1296139" y="727969"/>
            <a:ext cx="774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</a:rPr>
              <a:t>Division </a:t>
            </a:r>
            <a:r>
              <a:rPr lang="en-US" sz="3600" b="1" dirty="0">
                <a:latin typeface="Times New Roman" panose="02020603050405020304" pitchFamily="18" charset="0"/>
              </a:rPr>
              <a:t>O</a:t>
            </a:r>
            <a:r>
              <a:rPr lang="en-US" sz="3600" b="1" i="0" dirty="0">
                <a:effectLst/>
                <a:latin typeface="Times New Roman" panose="02020603050405020304" pitchFamily="18" charset="0"/>
              </a:rPr>
              <a:t>f Labor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300EB-CAA9-4820-BA5C-9D2B1C61A160}"/>
              </a:ext>
            </a:extLst>
          </p:cNvPr>
          <p:cNvSpPr txBox="1"/>
          <p:nvPr/>
        </p:nvSpPr>
        <p:spPr>
          <a:xfrm>
            <a:off x="1296139" y="2396971"/>
            <a:ext cx="9756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Raghav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Archarya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Created the shortest path algorithm that outputted the path between two word if it exist. The functions that was used to complete;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append() 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PrintlList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pathFind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Justin Rush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Created the structure for the program to input the text file , mapping from index to string , and adjacency matrix for the shortest path algorithm. The functions that was used to complete this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CreateMapping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CreateAbjMatrix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,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CompareString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558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0437-C2AB-421A-BE92-993F60F7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the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137D-EB04-4FC6-8FAF-6ACA54B71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 500 x 500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that showed 1 if a connection exist then 0 otherwise. A connection is defined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two words are exactly one.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was simple to implement and worked well for the </a:t>
            </a:r>
            <a:r>
              <a:rPr lang="en-US" b="0" i="0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algorithm.</a:t>
            </a:r>
          </a:p>
          <a:p>
            <a:pPr marL="0" indent="0">
              <a:buNone/>
            </a:pPr>
            <a:endParaRPr lang="en-US" dirty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used a lot of memory and cause the path algorithm unnecessary iterations because the matrix was mostly zeros. In the future an adjacency list would be more effective to use.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4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81E-A165-43A1-BEE1-2EF3C2CA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2A89-9EF5-4C2C-92B0-9630EFA2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the connections between words can be modelled by an unweighted graph, the breadth-first search algorithm we use to find the path between two words will always find the shortest path between any two points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was implemented using a list and a queue. The queue was implemented using a list, which is simple to implement, but does have a slightly higher memory cost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would include replacing this queue with a linked list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1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252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Representing the Graph </vt:lpstr>
      <vt:lpstr>Shortest Path Methodology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Rush, Justin</dc:creator>
  <cp:lastModifiedBy>Rush, Justin</cp:lastModifiedBy>
  <cp:revision>3</cp:revision>
  <dcterms:created xsi:type="dcterms:W3CDTF">2021-10-18T02:44:53Z</dcterms:created>
  <dcterms:modified xsi:type="dcterms:W3CDTF">2021-10-24T00:27:02Z</dcterms:modified>
</cp:coreProperties>
</file>