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6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4D1B-008B-4D12-BA29-046022F01BDA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BF08-C9E3-496F-A7FE-257ADFFFF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5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211931"/>
            <a:ext cx="12192000" cy="6434138"/>
            <a:chOff x="0" y="211931"/>
            <a:chExt cx="12192000" cy="6434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1931"/>
              <a:ext cx="12192000" cy="6434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71144" y="370681"/>
              <a:ext cx="488870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Cancer Data</a:t>
              </a:r>
            </a:p>
            <a:p>
              <a:r>
                <a:rPr lang="en-US" dirty="0"/>
                <a:t>Best Validation Performance is 0.0272 at epoch 19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418991" y="3297911"/>
              <a:ext cx="2872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 Entropy (</a:t>
              </a:r>
              <a:r>
                <a:rPr lang="en-US" dirty="0" err="1"/>
                <a:t>crossentropy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8157" y="6094224"/>
              <a:ext cx="11438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25 Epochs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78147" y="4496018"/>
              <a:ext cx="12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78147" y="4803626"/>
              <a:ext cx="12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54347" y="4003744"/>
              <a:ext cx="12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41447" y="4988292"/>
              <a:ext cx="604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52117" y="5963900"/>
              <a:ext cx="9630231" cy="161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0                                             5                                             10                                          15                                           20                                            25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6082" y="689213"/>
              <a:ext cx="302652" cy="52424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10</a:t>
              </a:r>
              <a:r>
                <a:rPr lang="en-US" sz="1400" baseline="30000" dirty="0"/>
                <a:t>1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10</a:t>
              </a:r>
              <a:r>
                <a:rPr lang="en-US" sz="1400" baseline="30000" dirty="0"/>
                <a:t>0</a:t>
              </a:r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r>
                <a:rPr lang="en-US" sz="1400" dirty="0"/>
                <a:t>10</a:t>
              </a:r>
              <a:r>
                <a:rPr lang="en-US" sz="1400" baseline="30000" dirty="0"/>
                <a:t>-1</a:t>
              </a:r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r>
                <a:rPr lang="en-US" sz="1400" dirty="0"/>
                <a:t>10</a:t>
              </a:r>
              <a:r>
                <a:rPr lang="en-US" sz="1400" baseline="30000" dirty="0"/>
                <a:t>-2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93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11931"/>
            <a:ext cx="12192000" cy="6528624"/>
            <a:chOff x="0" y="211931"/>
            <a:chExt cx="12192000" cy="652862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1931"/>
              <a:ext cx="12192000" cy="6434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01294" y="383381"/>
              <a:ext cx="497760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Character Data</a:t>
              </a:r>
            </a:p>
            <a:p>
              <a:r>
                <a:rPr lang="en-US" dirty="0"/>
                <a:t>Best Validation Performance is 0.0101 at epoch 195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418991" y="3297911"/>
              <a:ext cx="2872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 Entropy (</a:t>
              </a:r>
              <a:r>
                <a:rPr lang="en-US" dirty="0" err="1"/>
                <a:t>crossentropy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8157" y="6094224"/>
              <a:ext cx="114385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 Epochs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67047" y="4337491"/>
              <a:ext cx="12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00338" y="4009711"/>
              <a:ext cx="12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83692" y="3767380"/>
              <a:ext cx="12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71912" y="4041937"/>
              <a:ext cx="604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68734" y="5963900"/>
              <a:ext cx="96136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0                                           40                                            80                                          120                                       160                                          200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66082" y="689213"/>
              <a:ext cx="302652" cy="53860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10</a:t>
              </a:r>
              <a:r>
                <a:rPr lang="en-US" sz="1400" baseline="30000" dirty="0"/>
                <a:t>0</a:t>
              </a:r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endParaRPr lang="en-US" sz="1400" dirty="0"/>
            </a:p>
            <a:p>
              <a:r>
                <a:rPr lang="en-US" sz="1400" dirty="0"/>
                <a:t>10</a:t>
              </a:r>
              <a:r>
                <a:rPr lang="en-US" sz="1400" baseline="30000" dirty="0"/>
                <a:t>-1</a:t>
              </a:r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r>
                <a:rPr lang="en-US" sz="1400" dirty="0"/>
                <a:t>10</a:t>
              </a:r>
              <a:r>
                <a:rPr lang="en-US" sz="1400" baseline="30000" dirty="0"/>
                <a:t>-2</a:t>
              </a:r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endParaRPr lang="en-US" sz="1400" baseline="30000" dirty="0"/>
            </a:p>
            <a:p>
              <a:r>
                <a:rPr lang="en-US" sz="1400" dirty="0"/>
                <a:t>10</a:t>
              </a:r>
              <a:r>
                <a:rPr lang="en-US" sz="1400" baseline="30000" dirty="0"/>
                <a:t>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8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211931"/>
            <a:ext cx="11258550" cy="6434138"/>
            <a:chOff x="0" y="211931"/>
            <a:chExt cx="11258550" cy="6434138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211931"/>
              <a:ext cx="5472598" cy="6434138"/>
              <a:chOff x="0" y="211931"/>
              <a:chExt cx="11383953" cy="643413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28"/>
              <a:stretch/>
            </p:blipFill>
            <p:spPr>
              <a:xfrm>
                <a:off x="0" y="211931"/>
                <a:ext cx="11383953" cy="643413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219636" y="491331"/>
                <a:ext cx="4888707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Cancer Data</a:t>
                </a:r>
              </a:p>
              <a:p>
                <a:pPr algn="ctr"/>
                <a:r>
                  <a:rPr lang="en-US" sz="1400" dirty="0"/>
                  <a:t>Best Validation Performance is 0.0272 at epoch 19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-630337" y="3149763"/>
                <a:ext cx="2872700" cy="6402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Cross Entropy (</a:t>
                </a:r>
                <a:r>
                  <a:rPr lang="en-US" sz="1400" dirty="0" err="1"/>
                  <a:t>crossentropy</a:t>
                </a:r>
                <a:r>
                  <a:rPr lang="en-US" sz="1400" dirty="0"/>
                  <a:t>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62893" y="6081845"/>
                <a:ext cx="260219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25 Epochs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778146" y="4496018"/>
                <a:ext cx="1226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778146" y="4803626"/>
                <a:ext cx="12264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Validation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854347" y="4003744"/>
                <a:ext cx="1226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Test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806579" y="4988292"/>
                <a:ext cx="10389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Best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52117" y="5963900"/>
                <a:ext cx="9675618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/>
                  <a:t>0                         5                          10                        15                        20                        25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12920" y="694561"/>
                <a:ext cx="460163" cy="5247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/>
                  <a:t>10</a:t>
                </a:r>
                <a:r>
                  <a:rPr lang="en-US" sz="1100" baseline="30000" dirty="0"/>
                  <a:t>1</a:t>
                </a:r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r>
                  <a:rPr lang="en-US" sz="1100" dirty="0"/>
                  <a:t>10</a:t>
                </a:r>
                <a:r>
                  <a:rPr lang="en-US" sz="1100" baseline="30000" dirty="0"/>
                  <a:t>0</a:t>
                </a:r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r>
                  <a:rPr lang="en-US" sz="1100" dirty="0"/>
                  <a:t>10</a:t>
                </a:r>
                <a:r>
                  <a:rPr lang="en-US" sz="1100" baseline="30000" dirty="0"/>
                  <a:t>-1</a:t>
                </a:r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r>
                  <a:rPr lang="en-US" sz="1100" dirty="0"/>
                  <a:t>10</a:t>
                </a:r>
                <a:r>
                  <a:rPr lang="en-US" sz="1100" baseline="30000" dirty="0"/>
                  <a:t>-2</a:t>
                </a:r>
                <a:endParaRPr lang="en-US" sz="11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84800" y="211931"/>
              <a:ext cx="5873750" cy="6434138"/>
              <a:chOff x="811980" y="211931"/>
              <a:chExt cx="11380020" cy="6434138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0" r="605"/>
              <a:stretch/>
            </p:blipFill>
            <p:spPr>
              <a:xfrm>
                <a:off x="811980" y="211931"/>
                <a:ext cx="11306204" cy="6434138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059874" y="491331"/>
                <a:ext cx="4977607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Character Data</a:t>
                </a:r>
              </a:p>
              <a:p>
                <a:pPr algn="ctr"/>
                <a:r>
                  <a:rPr lang="en-US" sz="1400" dirty="0"/>
                  <a:t>Best Validation Performance is 0.0101 at epoch 195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96837" y="6104929"/>
                <a:ext cx="228321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201 Epochs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867047" y="4337491"/>
                <a:ext cx="1226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26504" y="4004730"/>
                <a:ext cx="1881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Validation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962307" y="3839710"/>
                <a:ext cx="12264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Test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671912" y="4041937"/>
                <a:ext cx="9787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Best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8735" y="5963900"/>
                <a:ext cx="1062326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0                    40                    80                  120                  160                 200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111880" y="686999"/>
                <a:ext cx="464971" cy="5247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/>
                  <a:t>10</a:t>
                </a:r>
                <a:r>
                  <a:rPr lang="en-US" sz="1100" baseline="30000" dirty="0"/>
                  <a:t>0</a:t>
                </a:r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r>
                  <a:rPr lang="en-US" sz="1100" dirty="0"/>
                  <a:t>10</a:t>
                </a:r>
                <a:r>
                  <a:rPr lang="en-US" sz="1100" baseline="30000" dirty="0"/>
                  <a:t>-1</a:t>
                </a:r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r>
                  <a:rPr lang="en-US" sz="1100" dirty="0"/>
                  <a:t>10</a:t>
                </a:r>
                <a:r>
                  <a:rPr lang="en-US" sz="1100" baseline="30000" dirty="0"/>
                  <a:t>-2</a:t>
                </a:r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endParaRPr lang="en-US" sz="1100" baseline="30000" dirty="0"/>
              </a:p>
              <a:p>
                <a:r>
                  <a:rPr lang="en-US" sz="1100" dirty="0"/>
                  <a:t>10</a:t>
                </a:r>
                <a:r>
                  <a:rPr lang="en-US" sz="1100" baseline="30000" dirty="0"/>
                  <a:t>-3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978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11931"/>
            <a:ext cx="6292850" cy="6434138"/>
            <a:chOff x="0" y="211931"/>
            <a:chExt cx="12192000" cy="64341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1931"/>
              <a:ext cx="12192000" cy="6434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01294" y="383381"/>
              <a:ext cx="497760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Character Data</a:t>
              </a:r>
            </a:p>
            <a:p>
              <a:r>
                <a:rPr lang="en-US" sz="1400" dirty="0"/>
                <a:t>Best Validation Performance is 0.0101 at epoch 195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661712" y="3275111"/>
              <a:ext cx="28727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Cross Entropy (</a:t>
              </a:r>
              <a:r>
                <a:rPr lang="en-US" sz="1400" dirty="0" err="1"/>
                <a:t>crossentropy</a:t>
              </a:r>
              <a:r>
                <a:rPr lang="en-US" sz="1400" dirty="0"/>
                <a:t>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96837" y="6104929"/>
              <a:ext cx="22832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201 Epochs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867047" y="4337491"/>
              <a:ext cx="1226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26504" y="4004730"/>
              <a:ext cx="1881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Validation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2307" y="3839710"/>
              <a:ext cx="1226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71912" y="4041937"/>
              <a:ext cx="978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68735" y="5963900"/>
              <a:ext cx="1062326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0                    40                    80                  120                  160                 200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1880" y="686999"/>
              <a:ext cx="464971" cy="52475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10</a:t>
              </a:r>
              <a:r>
                <a:rPr lang="en-US" sz="1100" baseline="30000" dirty="0"/>
                <a:t>0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10</a:t>
              </a:r>
              <a:r>
                <a:rPr lang="en-US" sz="1100" baseline="30000" dirty="0"/>
                <a:t>-1</a:t>
              </a:r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r>
                <a:rPr lang="en-US" sz="1100" dirty="0"/>
                <a:t>10</a:t>
              </a:r>
              <a:r>
                <a:rPr lang="en-US" sz="1100" baseline="30000" dirty="0"/>
                <a:t>-2</a:t>
              </a:r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endParaRPr lang="en-US" sz="1100" baseline="30000" dirty="0"/>
            </a:p>
            <a:p>
              <a:r>
                <a:rPr lang="en-US" sz="1100" dirty="0"/>
                <a:t>10</a:t>
              </a:r>
              <a:r>
                <a:rPr lang="en-US" sz="1100" baseline="30000" dirty="0"/>
                <a:t>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88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150</Words>
  <Application>Microsoft Office PowerPoint</Application>
  <PresentationFormat>Widescreen</PresentationFormat>
  <Paragraphs>227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AMD</dc:creator>
  <cp:lastModifiedBy>AMD</cp:lastModifiedBy>
  <cp:revision>4</cp:revision>
  <dcterms:created xsi:type="dcterms:W3CDTF">2016-09-24T16:37:59Z</dcterms:created>
  <dcterms:modified xsi:type="dcterms:W3CDTF">2016-09-24T17:13:27Z</dcterms:modified>
</cp:coreProperties>
</file>