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6B12A-AEA7-44DC-8376-23E426B34A46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28A0E9-2BA5-4FFA-9BDD-3633614D13F2}">
      <dgm:prSet/>
      <dgm:spPr/>
      <dgm:t>
        <a:bodyPr/>
        <a:lstStyle/>
        <a:p>
          <a:r>
            <a:rPr lang="en-US" b="0" i="0" baseline="0"/>
            <a:t>getElementById()</a:t>
          </a:r>
          <a:endParaRPr lang="en-US"/>
        </a:p>
      </dgm:t>
    </dgm:pt>
    <dgm:pt modelId="{7F1FAF1D-1D59-4F6F-B2F8-3C98F204C4F1}" type="parTrans" cxnId="{62C8D562-20A7-4E81-BD48-4B40081E9E29}">
      <dgm:prSet/>
      <dgm:spPr/>
      <dgm:t>
        <a:bodyPr/>
        <a:lstStyle/>
        <a:p>
          <a:endParaRPr lang="en-US"/>
        </a:p>
      </dgm:t>
    </dgm:pt>
    <dgm:pt modelId="{37ED6CD6-DC7E-45C6-9828-B3A7FB063F74}" type="sibTrans" cxnId="{62C8D562-20A7-4E81-BD48-4B40081E9E29}">
      <dgm:prSet/>
      <dgm:spPr/>
      <dgm:t>
        <a:bodyPr/>
        <a:lstStyle/>
        <a:p>
          <a:endParaRPr lang="en-US"/>
        </a:p>
      </dgm:t>
    </dgm:pt>
    <dgm:pt modelId="{5F52104A-1ADF-435B-99F0-2A50AA60B274}">
      <dgm:prSet/>
      <dgm:spPr/>
      <dgm:t>
        <a:bodyPr/>
        <a:lstStyle/>
        <a:p>
          <a:r>
            <a:rPr lang="en-US" b="0" i="0" baseline="0"/>
            <a:t>getElementsByClassName()</a:t>
          </a:r>
          <a:endParaRPr lang="en-US"/>
        </a:p>
      </dgm:t>
    </dgm:pt>
    <dgm:pt modelId="{FE7390A5-8E9D-4767-AE4B-BD1B09B41259}" type="parTrans" cxnId="{B80EADF6-0000-48CB-8295-F6715219F9BF}">
      <dgm:prSet/>
      <dgm:spPr/>
      <dgm:t>
        <a:bodyPr/>
        <a:lstStyle/>
        <a:p>
          <a:endParaRPr lang="en-US"/>
        </a:p>
      </dgm:t>
    </dgm:pt>
    <dgm:pt modelId="{B99D2394-0C18-4DEE-8431-EB415BD4B1B6}" type="sibTrans" cxnId="{B80EADF6-0000-48CB-8295-F6715219F9BF}">
      <dgm:prSet/>
      <dgm:spPr/>
      <dgm:t>
        <a:bodyPr/>
        <a:lstStyle/>
        <a:p>
          <a:endParaRPr lang="en-US"/>
        </a:p>
      </dgm:t>
    </dgm:pt>
    <dgm:pt modelId="{EC90D38C-548D-4DA8-9B69-DF7E4936289E}">
      <dgm:prSet/>
      <dgm:spPr/>
      <dgm:t>
        <a:bodyPr/>
        <a:lstStyle/>
        <a:p>
          <a:r>
            <a:rPr lang="en-US" b="0" i="0" baseline="0"/>
            <a:t>querySelector()</a:t>
          </a:r>
          <a:endParaRPr lang="en-US"/>
        </a:p>
      </dgm:t>
    </dgm:pt>
    <dgm:pt modelId="{F35DF6C3-D64F-4518-892F-873830F71F41}" type="parTrans" cxnId="{036CF664-24D6-43C8-AACA-D88393E93A80}">
      <dgm:prSet/>
      <dgm:spPr/>
      <dgm:t>
        <a:bodyPr/>
        <a:lstStyle/>
        <a:p>
          <a:endParaRPr lang="en-US"/>
        </a:p>
      </dgm:t>
    </dgm:pt>
    <dgm:pt modelId="{0057ACF0-29BF-4A38-9D3F-2C857D387D16}" type="sibTrans" cxnId="{036CF664-24D6-43C8-AACA-D88393E93A80}">
      <dgm:prSet/>
      <dgm:spPr/>
      <dgm:t>
        <a:bodyPr/>
        <a:lstStyle/>
        <a:p>
          <a:endParaRPr lang="en-US"/>
        </a:p>
      </dgm:t>
    </dgm:pt>
    <dgm:pt modelId="{59BE9061-AA23-4B98-9438-DF4BE7B95E1C}" type="pres">
      <dgm:prSet presAssocID="{6CB6B12A-AEA7-44DC-8376-23E426B34A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8574DA-BE95-4149-8BC4-763BB9F701F7}" type="pres">
      <dgm:prSet presAssocID="{3828A0E9-2BA5-4FFA-9BDD-3633614D13F2}" presName="hierRoot1" presStyleCnt="0"/>
      <dgm:spPr/>
    </dgm:pt>
    <dgm:pt modelId="{CD1886CA-9B8F-4243-8F59-CDD9A7BC03B9}" type="pres">
      <dgm:prSet presAssocID="{3828A0E9-2BA5-4FFA-9BDD-3633614D13F2}" presName="composite" presStyleCnt="0"/>
      <dgm:spPr/>
    </dgm:pt>
    <dgm:pt modelId="{4B872415-92D6-4AFD-A601-ED9FADC70770}" type="pres">
      <dgm:prSet presAssocID="{3828A0E9-2BA5-4FFA-9BDD-3633614D13F2}" presName="background" presStyleLbl="node0" presStyleIdx="0" presStyleCnt="3"/>
      <dgm:spPr/>
    </dgm:pt>
    <dgm:pt modelId="{C00CCA81-5490-4F96-BDE4-015C6F5DA8D5}" type="pres">
      <dgm:prSet presAssocID="{3828A0E9-2BA5-4FFA-9BDD-3633614D13F2}" presName="text" presStyleLbl="fgAcc0" presStyleIdx="0" presStyleCnt="3">
        <dgm:presLayoutVars>
          <dgm:chPref val="3"/>
        </dgm:presLayoutVars>
      </dgm:prSet>
      <dgm:spPr/>
    </dgm:pt>
    <dgm:pt modelId="{0CF71148-F20D-417C-BAAB-58CD04686185}" type="pres">
      <dgm:prSet presAssocID="{3828A0E9-2BA5-4FFA-9BDD-3633614D13F2}" presName="hierChild2" presStyleCnt="0"/>
      <dgm:spPr/>
    </dgm:pt>
    <dgm:pt modelId="{80D1EF46-4E21-4ACA-B12A-F1ACB64851A8}" type="pres">
      <dgm:prSet presAssocID="{5F52104A-1ADF-435B-99F0-2A50AA60B274}" presName="hierRoot1" presStyleCnt="0"/>
      <dgm:spPr/>
    </dgm:pt>
    <dgm:pt modelId="{67BCEFA5-9B1E-460B-9378-EB867C9B8D17}" type="pres">
      <dgm:prSet presAssocID="{5F52104A-1ADF-435B-99F0-2A50AA60B274}" presName="composite" presStyleCnt="0"/>
      <dgm:spPr/>
    </dgm:pt>
    <dgm:pt modelId="{76B6756C-BCE0-402D-865C-252CA2B9AC3F}" type="pres">
      <dgm:prSet presAssocID="{5F52104A-1ADF-435B-99F0-2A50AA60B274}" presName="background" presStyleLbl="node0" presStyleIdx="1" presStyleCnt="3"/>
      <dgm:spPr/>
    </dgm:pt>
    <dgm:pt modelId="{F25CD914-4138-4510-8AAA-F9C192A8963D}" type="pres">
      <dgm:prSet presAssocID="{5F52104A-1ADF-435B-99F0-2A50AA60B274}" presName="text" presStyleLbl="fgAcc0" presStyleIdx="1" presStyleCnt="3">
        <dgm:presLayoutVars>
          <dgm:chPref val="3"/>
        </dgm:presLayoutVars>
      </dgm:prSet>
      <dgm:spPr/>
    </dgm:pt>
    <dgm:pt modelId="{B06F0AF4-7EDC-4903-8C99-16A4E075B409}" type="pres">
      <dgm:prSet presAssocID="{5F52104A-1ADF-435B-99F0-2A50AA60B274}" presName="hierChild2" presStyleCnt="0"/>
      <dgm:spPr/>
    </dgm:pt>
    <dgm:pt modelId="{9440D510-E7E1-470B-99BC-604D067CD4FA}" type="pres">
      <dgm:prSet presAssocID="{EC90D38C-548D-4DA8-9B69-DF7E4936289E}" presName="hierRoot1" presStyleCnt="0"/>
      <dgm:spPr/>
    </dgm:pt>
    <dgm:pt modelId="{189039DB-58D8-44D9-AE86-175925F46E56}" type="pres">
      <dgm:prSet presAssocID="{EC90D38C-548D-4DA8-9B69-DF7E4936289E}" presName="composite" presStyleCnt="0"/>
      <dgm:spPr/>
    </dgm:pt>
    <dgm:pt modelId="{B310A96F-AB83-4206-BCCA-14184FBB6226}" type="pres">
      <dgm:prSet presAssocID="{EC90D38C-548D-4DA8-9B69-DF7E4936289E}" presName="background" presStyleLbl="node0" presStyleIdx="2" presStyleCnt="3"/>
      <dgm:spPr/>
    </dgm:pt>
    <dgm:pt modelId="{AFC44AB9-1DEB-4206-A6A1-AEB50644277F}" type="pres">
      <dgm:prSet presAssocID="{EC90D38C-548D-4DA8-9B69-DF7E4936289E}" presName="text" presStyleLbl="fgAcc0" presStyleIdx="2" presStyleCnt="3">
        <dgm:presLayoutVars>
          <dgm:chPref val="3"/>
        </dgm:presLayoutVars>
      </dgm:prSet>
      <dgm:spPr/>
    </dgm:pt>
    <dgm:pt modelId="{8F3DC833-9098-473F-98D8-A84EB1AB23A1}" type="pres">
      <dgm:prSet presAssocID="{EC90D38C-548D-4DA8-9B69-DF7E4936289E}" presName="hierChild2" presStyleCnt="0"/>
      <dgm:spPr/>
    </dgm:pt>
  </dgm:ptLst>
  <dgm:cxnLst>
    <dgm:cxn modelId="{62C8D562-20A7-4E81-BD48-4B40081E9E29}" srcId="{6CB6B12A-AEA7-44DC-8376-23E426B34A46}" destId="{3828A0E9-2BA5-4FFA-9BDD-3633614D13F2}" srcOrd="0" destOrd="0" parTransId="{7F1FAF1D-1D59-4F6F-B2F8-3C98F204C4F1}" sibTransId="{37ED6CD6-DC7E-45C6-9828-B3A7FB063F74}"/>
    <dgm:cxn modelId="{036CF664-24D6-43C8-AACA-D88393E93A80}" srcId="{6CB6B12A-AEA7-44DC-8376-23E426B34A46}" destId="{EC90D38C-548D-4DA8-9B69-DF7E4936289E}" srcOrd="2" destOrd="0" parTransId="{F35DF6C3-D64F-4518-892F-873830F71F41}" sibTransId="{0057ACF0-29BF-4A38-9D3F-2C857D387D16}"/>
    <dgm:cxn modelId="{7E6DB76F-37BE-4EC1-9501-2C103E95B447}" type="presOf" srcId="{6CB6B12A-AEA7-44DC-8376-23E426B34A46}" destId="{59BE9061-AA23-4B98-9438-DF4BE7B95E1C}" srcOrd="0" destOrd="0" presId="urn:microsoft.com/office/officeart/2005/8/layout/hierarchy1"/>
    <dgm:cxn modelId="{827DEC7A-1307-4239-806A-083CC62F801E}" type="presOf" srcId="{3828A0E9-2BA5-4FFA-9BDD-3633614D13F2}" destId="{C00CCA81-5490-4F96-BDE4-015C6F5DA8D5}" srcOrd="0" destOrd="0" presId="urn:microsoft.com/office/officeart/2005/8/layout/hierarchy1"/>
    <dgm:cxn modelId="{A970C092-6C8F-474C-8BD4-2196EC203783}" type="presOf" srcId="{5F52104A-1ADF-435B-99F0-2A50AA60B274}" destId="{F25CD914-4138-4510-8AAA-F9C192A8963D}" srcOrd="0" destOrd="0" presId="urn:microsoft.com/office/officeart/2005/8/layout/hierarchy1"/>
    <dgm:cxn modelId="{B80EADF6-0000-48CB-8295-F6715219F9BF}" srcId="{6CB6B12A-AEA7-44DC-8376-23E426B34A46}" destId="{5F52104A-1ADF-435B-99F0-2A50AA60B274}" srcOrd="1" destOrd="0" parTransId="{FE7390A5-8E9D-4767-AE4B-BD1B09B41259}" sibTransId="{B99D2394-0C18-4DEE-8431-EB415BD4B1B6}"/>
    <dgm:cxn modelId="{1F23F0FD-845D-44A9-85DD-57F8BBC9C801}" type="presOf" srcId="{EC90D38C-548D-4DA8-9B69-DF7E4936289E}" destId="{AFC44AB9-1DEB-4206-A6A1-AEB50644277F}" srcOrd="0" destOrd="0" presId="urn:microsoft.com/office/officeart/2005/8/layout/hierarchy1"/>
    <dgm:cxn modelId="{8043C219-737E-478B-B351-21FA5BDAB4B0}" type="presParOf" srcId="{59BE9061-AA23-4B98-9438-DF4BE7B95E1C}" destId="{218574DA-BE95-4149-8BC4-763BB9F701F7}" srcOrd="0" destOrd="0" presId="urn:microsoft.com/office/officeart/2005/8/layout/hierarchy1"/>
    <dgm:cxn modelId="{3DD0B7EE-C5AA-49A2-B0FA-DC817A045A3C}" type="presParOf" srcId="{218574DA-BE95-4149-8BC4-763BB9F701F7}" destId="{CD1886CA-9B8F-4243-8F59-CDD9A7BC03B9}" srcOrd="0" destOrd="0" presId="urn:microsoft.com/office/officeart/2005/8/layout/hierarchy1"/>
    <dgm:cxn modelId="{76AFCC69-1A95-4A71-B749-E763D23BD22A}" type="presParOf" srcId="{CD1886CA-9B8F-4243-8F59-CDD9A7BC03B9}" destId="{4B872415-92D6-4AFD-A601-ED9FADC70770}" srcOrd="0" destOrd="0" presId="urn:microsoft.com/office/officeart/2005/8/layout/hierarchy1"/>
    <dgm:cxn modelId="{599C3D08-17F5-454E-96D3-A96C594B6E4A}" type="presParOf" srcId="{CD1886CA-9B8F-4243-8F59-CDD9A7BC03B9}" destId="{C00CCA81-5490-4F96-BDE4-015C6F5DA8D5}" srcOrd="1" destOrd="0" presId="urn:microsoft.com/office/officeart/2005/8/layout/hierarchy1"/>
    <dgm:cxn modelId="{68CB1B96-3907-4A9C-89FA-FEDCEF9094D9}" type="presParOf" srcId="{218574DA-BE95-4149-8BC4-763BB9F701F7}" destId="{0CF71148-F20D-417C-BAAB-58CD04686185}" srcOrd="1" destOrd="0" presId="urn:microsoft.com/office/officeart/2005/8/layout/hierarchy1"/>
    <dgm:cxn modelId="{93006C39-7118-4776-9749-D15E9E5300D6}" type="presParOf" srcId="{59BE9061-AA23-4B98-9438-DF4BE7B95E1C}" destId="{80D1EF46-4E21-4ACA-B12A-F1ACB64851A8}" srcOrd="1" destOrd="0" presId="urn:microsoft.com/office/officeart/2005/8/layout/hierarchy1"/>
    <dgm:cxn modelId="{9940064F-6810-4A5D-904F-EA0F3E10C147}" type="presParOf" srcId="{80D1EF46-4E21-4ACA-B12A-F1ACB64851A8}" destId="{67BCEFA5-9B1E-460B-9378-EB867C9B8D17}" srcOrd="0" destOrd="0" presId="urn:microsoft.com/office/officeart/2005/8/layout/hierarchy1"/>
    <dgm:cxn modelId="{19C293F6-8175-46AC-9D74-B2126979C8DB}" type="presParOf" srcId="{67BCEFA5-9B1E-460B-9378-EB867C9B8D17}" destId="{76B6756C-BCE0-402D-865C-252CA2B9AC3F}" srcOrd="0" destOrd="0" presId="urn:microsoft.com/office/officeart/2005/8/layout/hierarchy1"/>
    <dgm:cxn modelId="{275099EA-7913-4359-9061-547EAE8AB469}" type="presParOf" srcId="{67BCEFA5-9B1E-460B-9378-EB867C9B8D17}" destId="{F25CD914-4138-4510-8AAA-F9C192A8963D}" srcOrd="1" destOrd="0" presId="urn:microsoft.com/office/officeart/2005/8/layout/hierarchy1"/>
    <dgm:cxn modelId="{C633A0D4-0184-4A97-962F-9283C1065061}" type="presParOf" srcId="{80D1EF46-4E21-4ACA-B12A-F1ACB64851A8}" destId="{B06F0AF4-7EDC-4903-8C99-16A4E075B409}" srcOrd="1" destOrd="0" presId="urn:microsoft.com/office/officeart/2005/8/layout/hierarchy1"/>
    <dgm:cxn modelId="{5F1616D3-28B9-445C-8237-8E072870C17E}" type="presParOf" srcId="{59BE9061-AA23-4B98-9438-DF4BE7B95E1C}" destId="{9440D510-E7E1-470B-99BC-604D067CD4FA}" srcOrd="2" destOrd="0" presId="urn:microsoft.com/office/officeart/2005/8/layout/hierarchy1"/>
    <dgm:cxn modelId="{70A1196B-E6D3-4261-AF86-CCF734DDF7A5}" type="presParOf" srcId="{9440D510-E7E1-470B-99BC-604D067CD4FA}" destId="{189039DB-58D8-44D9-AE86-175925F46E56}" srcOrd="0" destOrd="0" presId="urn:microsoft.com/office/officeart/2005/8/layout/hierarchy1"/>
    <dgm:cxn modelId="{99814ADA-88C8-4176-81EA-0A8530ED8333}" type="presParOf" srcId="{189039DB-58D8-44D9-AE86-175925F46E56}" destId="{B310A96F-AB83-4206-BCCA-14184FBB6226}" srcOrd="0" destOrd="0" presId="urn:microsoft.com/office/officeart/2005/8/layout/hierarchy1"/>
    <dgm:cxn modelId="{9A7773EB-E282-486C-A3E9-A2D21C3CECCF}" type="presParOf" srcId="{189039DB-58D8-44D9-AE86-175925F46E56}" destId="{AFC44AB9-1DEB-4206-A6A1-AEB50644277F}" srcOrd="1" destOrd="0" presId="urn:microsoft.com/office/officeart/2005/8/layout/hierarchy1"/>
    <dgm:cxn modelId="{B2959E04-A1FD-4372-935F-54B785535B34}" type="presParOf" srcId="{9440D510-E7E1-470B-99BC-604D067CD4FA}" destId="{8F3DC833-9098-473F-98D8-A84EB1AB23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72415-92D6-4AFD-A601-ED9FADC70770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0CCA81-5490-4F96-BDE4-015C6F5DA8D5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getElementById()</a:t>
          </a:r>
          <a:endParaRPr lang="en-US" sz="1700" kern="1200"/>
        </a:p>
      </dsp:txBody>
      <dsp:txXfrm>
        <a:off x="383617" y="1447754"/>
        <a:ext cx="2847502" cy="1768010"/>
      </dsp:txXfrm>
    </dsp:sp>
    <dsp:sp modelId="{76B6756C-BCE0-402D-865C-252CA2B9AC3F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CD914-4138-4510-8AAA-F9C192A8963D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getElementsByClassName()</a:t>
          </a:r>
          <a:endParaRPr lang="en-US" sz="1700" kern="1200"/>
        </a:p>
      </dsp:txBody>
      <dsp:txXfrm>
        <a:off x="3998355" y="1447754"/>
        <a:ext cx="2847502" cy="1768010"/>
      </dsp:txXfrm>
    </dsp:sp>
    <dsp:sp modelId="{B310A96F-AB83-4206-BCCA-14184FBB6226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C44AB9-1DEB-4206-A6A1-AEB50644277F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querySelector()</a:t>
          </a:r>
          <a:endParaRPr lang="en-US" sz="1700" kern="120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40CE2-2CDA-4097-B592-3E1D617B813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99D81-E8C1-42E2-AE53-2E0DA54A9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5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99D81-E8C1-42E2-AE53-2E0DA54A90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5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C835-3CC1-B497-9CC7-1185AE67C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1BCAE-56BF-0365-1256-41DF15D58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EBCCB-2755-FC84-D488-623B743D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B8B5-A1BE-461F-BA4C-46779772D5B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F7F93-A39A-3212-C473-554E9CB3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60A2A-1DBF-D135-724B-B9F93B9B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DA50-2E33-433F-902F-321EB97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3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BF1E-1982-6FFE-5AC7-E3971E14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2C776-F137-CFF1-15FE-E505A55D4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F7F95-A47C-C394-F34B-E767C1CF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B8B5-A1BE-461F-BA4C-46779772D5B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5C273-F424-BA5A-9FE4-096266D6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B91A-5088-5A70-AC31-722A9131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DA50-2E33-433F-902F-321EB97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0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5B2BB-7EC4-A235-B42E-B26BF41D7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325D4-768C-8AE8-0E4C-304DE6D9A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A443-3E96-70FB-4F9A-27F790AC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B8B5-A1BE-461F-BA4C-46779772D5B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587D4-D4D1-3411-F81F-A3CC970A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17A91-4A25-7E34-DF0C-DA126950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DA50-2E33-433F-902F-321EB97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3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2EBE-B102-4B8F-A16B-10FC9555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4BCCF-3AE5-D0D6-C180-4AB1048B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84B06-9D11-0993-20CF-08EF5808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B8B5-A1BE-461F-BA4C-46779772D5B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532D3-B4AF-C566-28A5-576E99A6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87FF8-C5A4-A769-4361-E84B6A79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DA50-2E33-433F-902F-321EB97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2A8B-9A70-6499-7936-8EFDCC4C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88482-E130-7838-97F9-6D6DC04E7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DDF74-756C-C90E-F4B7-8F59A2D0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B8B5-A1BE-461F-BA4C-46779772D5B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8AFF-C797-1348-0F48-48FBF6BD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C870-6DFF-FCFA-39EF-0101144A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DA50-2E33-433F-902F-321EB97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7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12B0-58D5-D443-71A7-7BA62C24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3796-FA8A-E957-DB73-873DE21E2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C81C6-FF3C-D92D-EC33-EDEB60A8D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20C09-F4F1-A383-F87F-8863193B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B8B5-A1BE-461F-BA4C-46779772D5B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78DD3-6DB5-9A7E-B422-A047AAFF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AE45B-E746-D530-F94A-860E25C4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DA50-2E33-433F-902F-321EB97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5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4F51-D31B-C123-6028-449CF594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67B12-C0FA-6129-778D-D33104553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FFDCC-F6A6-E417-C7B9-C033BA19A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7EEB8-3BFC-59D3-25AB-1822BE184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4E3EA-9F86-5EF4-FD8E-B569E8BCA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A1F80-D384-C621-B81A-140D02E0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B8B5-A1BE-461F-BA4C-46779772D5B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F7B77-5CFC-4667-16FB-3B0E2C33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7BE7C-42B5-7B30-61A6-B1B31BCB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DA50-2E33-433F-902F-321EB97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2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456C-7A68-37B0-5293-4DE6B1D4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A3035-55AA-4ED8-6F8B-C6AEE265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B8B5-A1BE-461F-BA4C-46779772D5B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E47F2-B859-BB14-9CDD-02DB4570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2C7E4-998C-A7AB-621A-CBBAEE60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DA50-2E33-433F-902F-321EB97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6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6976F-59BF-6E80-A527-7877672D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B8B5-A1BE-461F-BA4C-46779772D5B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554BC-6A46-EA20-2C1F-EA9E73DE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07CFE-D099-2524-8044-E3F9C9C3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DA50-2E33-433F-902F-321EB97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0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8BAD-E67A-6E54-D3B6-B5938505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015C-7F99-8BAA-DE98-7154D39A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0961F-6895-5421-E041-F4F0D12DC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69B36-E93C-0A5B-D9DA-9E9CEC11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B8B5-A1BE-461F-BA4C-46779772D5B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1EF7F-FDE9-7F7B-E82A-0C4910D8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AE861-3EF2-8224-B1FC-2F55129F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DA50-2E33-433F-902F-321EB97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0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9269-FFED-E85F-ED76-5C8598E1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9C81D-B2BD-7B9C-8FA7-109DEE99A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23BFB-734C-C8CD-9617-536D3F665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CBF99-EC0B-02FF-E54A-506CDB38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B8B5-A1BE-461F-BA4C-46779772D5B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B3AED-695D-5FEF-EBD2-387DA7E4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454EB-77BE-B2D1-7414-C31F3417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DA50-2E33-433F-902F-321EB97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5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3B858-AAFE-00DB-974C-4DA57DD4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96B18-0341-A439-0E48-5B09803DB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9CCE7-DB15-7DCE-E3C7-AB6B20D16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CB8B5-A1BE-461F-BA4C-46779772D5B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39AAC-670A-1541-6976-A88983834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1294-FECE-26C2-11DD-B656E96E9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53DA50-2E33-433F-902F-321EB9738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4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chen.kirstaetter.name/foxpro---das-urzeitmonster-aus-der-tiefe---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www.cuvsi.com/2016/02/conceptos-y-tecnicas-basicas-en.html?m=0" TargetMode="External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foto/247791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with text and images&#10;&#10;AI-generated content may be incorrect.">
            <a:extLst>
              <a:ext uri="{FF2B5EF4-FFF2-40B4-BE49-F238E27FC236}">
                <a16:creationId xmlns:a16="http://schemas.microsoft.com/office/drawing/2014/main" id="{407BE83E-E3C5-C856-716E-EE3BEB5618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FA9EAA-9F7A-7607-73EE-F530C21C8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DOM y Eventos</a:t>
            </a:r>
          </a:p>
        </p:txBody>
      </p:sp>
    </p:spTree>
    <p:extLst>
      <p:ext uri="{BB962C8B-B14F-4D97-AF65-F5344CB8AC3E}">
        <p14:creationId xmlns:p14="http://schemas.microsoft.com/office/powerpoint/2010/main" val="1918296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Dense fog covering the mountain">
            <a:extLst>
              <a:ext uri="{FF2B5EF4-FFF2-40B4-BE49-F238E27FC236}">
                <a16:creationId xmlns:a16="http://schemas.microsoft.com/office/drawing/2014/main" id="{A57965DB-C378-AE04-F71B-5BF1C20619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03F6E-963B-16F3-F131-5A76BBA25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¿Qué es </a:t>
            </a:r>
            <a:r>
              <a:rPr lang="en-US" sz="4000"/>
              <a:t>el</a:t>
            </a:r>
            <a:r>
              <a:rPr lang="en-US" sz="4000" dirty="0"/>
              <a:t> DOM?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DDC83-435B-BF92-1C68-AFD84F452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El </a:t>
            </a:r>
            <a:r>
              <a:rPr lang="en-US" sz="1900" b="1" dirty="0"/>
              <a:t>DOM (Document Object Model)</a:t>
            </a:r>
            <a:r>
              <a:rPr lang="en-US" sz="1900" dirty="0"/>
              <a:t> es </a:t>
            </a:r>
            <a:r>
              <a:rPr lang="en-US" sz="1900" dirty="0" err="1"/>
              <a:t>una</a:t>
            </a:r>
            <a:r>
              <a:rPr lang="en-US" sz="1900" dirty="0"/>
              <a:t> </a:t>
            </a:r>
            <a:r>
              <a:rPr lang="en-US" sz="1900" dirty="0" err="1"/>
              <a:t>representación</a:t>
            </a:r>
            <a:r>
              <a:rPr lang="en-US" sz="1900" dirty="0"/>
              <a:t> </a:t>
            </a:r>
            <a:r>
              <a:rPr lang="en-US" sz="1900" dirty="0" err="1"/>
              <a:t>en</a:t>
            </a:r>
            <a:r>
              <a:rPr lang="en-US" sz="1900" dirty="0"/>
              <a:t> forma de árbol de </a:t>
            </a:r>
            <a:r>
              <a:rPr lang="en-US" sz="1900" dirty="0" err="1"/>
              <a:t>los</a:t>
            </a:r>
            <a:r>
              <a:rPr lang="en-US" sz="1900" dirty="0"/>
              <a:t> </a:t>
            </a:r>
            <a:r>
              <a:rPr lang="en-US" sz="1900" dirty="0" err="1"/>
              <a:t>elementos</a:t>
            </a:r>
            <a:r>
              <a:rPr lang="en-US" sz="1900" dirty="0"/>
              <a:t> HTML de </a:t>
            </a:r>
            <a:r>
              <a:rPr lang="en-US" sz="1900" dirty="0" err="1"/>
              <a:t>una</a:t>
            </a:r>
            <a:r>
              <a:rPr lang="en-US" sz="1900" dirty="0"/>
              <a:t> </a:t>
            </a:r>
            <a:r>
              <a:rPr lang="en-US" sz="1900" dirty="0" err="1"/>
              <a:t>página</a:t>
            </a:r>
            <a:r>
              <a:rPr lang="en-US" sz="1900" dirty="0"/>
              <a:t> web.</a:t>
            </a:r>
          </a:p>
          <a:p>
            <a:pPr algn="l"/>
            <a:endParaRPr lang="en-US" sz="1900" b="1" dirty="0"/>
          </a:p>
          <a:p>
            <a:pPr algn="l"/>
            <a:r>
              <a:rPr lang="en-US" sz="1900" b="1" dirty="0" err="1"/>
              <a:t>Importancia</a:t>
            </a:r>
            <a:r>
              <a:rPr lang="en-US" sz="1900" b="1" dirty="0"/>
              <a:t>:</a:t>
            </a:r>
          </a:p>
          <a:p>
            <a:pPr algn="l"/>
            <a:endParaRPr lang="en-US" sz="19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 err="1"/>
              <a:t>Permite</a:t>
            </a:r>
            <a:r>
              <a:rPr lang="en-US" sz="1900" dirty="0"/>
              <a:t> a </a:t>
            </a:r>
            <a:r>
              <a:rPr lang="en-US" sz="1900" dirty="0" err="1"/>
              <a:t>los</a:t>
            </a:r>
            <a:r>
              <a:rPr lang="en-US" sz="1900" dirty="0"/>
              <a:t> </a:t>
            </a:r>
            <a:r>
              <a:rPr lang="en-US" sz="1900" dirty="0" err="1"/>
              <a:t>lenguajes</a:t>
            </a:r>
            <a:r>
              <a:rPr lang="en-US" sz="1900" dirty="0"/>
              <a:t> de </a:t>
            </a:r>
            <a:r>
              <a:rPr lang="en-US" sz="1900" dirty="0" err="1"/>
              <a:t>programación</a:t>
            </a:r>
            <a:r>
              <a:rPr lang="en-US" sz="1900" dirty="0"/>
              <a:t> acceder, </a:t>
            </a:r>
            <a:r>
              <a:rPr lang="en-US" sz="1900" dirty="0" err="1"/>
              <a:t>modificar</a:t>
            </a:r>
            <a:r>
              <a:rPr lang="en-US" sz="1900" dirty="0"/>
              <a:t> y </a:t>
            </a:r>
            <a:r>
              <a:rPr lang="en-US" sz="1900" dirty="0" err="1"/>
              <a:t>eliminar</a:t>
            </a:r>
            <a:r>
              <a:rPr lang="en-US" sz="1900" dirty="0"/>
              <a:t> </a:t>
            </a:r>
            <a:r>
              <a:rPr lang="en-US" sz="1900" dirty="0" err="1"/>
              <a:t>elementos</a:t>
            </a:r>
            <a:r>
              <a:rPr lang="en-US" sz="1900" dirty="0"/>
              <a:t> </a:t>
            </a:r>
            <a:r>
              <a:rPr lang="en-US" sz="1900" dirty="0" err="1"/>
              <a:t>en</a:t>
            </a:r>
            <a:r>
              <a:rPr lang="en-US" sz="1900" dirty="0"/>
              <a:t> </a:t>
            </a:r>
            <a:r>
              <a:rPr lang="en-US" sz="1900" dirty="0" err="1"/>
              <a:t>el</a:t>
            </a:r>
            <a:r>
              <a:rPr lang="en-US" sz="1900" dirty="0"/>
              <a:t> </a:t>
            </a:r>
            <a:r>
              <a:rPr lang="en-US" sz="1900" dirty="0" err="1"/>
              <a:t>documento</a:t>
            </a:r>
            <a:r>
              <a:rPr lang="en-US" sz="1900" dirty="0"/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Es </a:t>
            </a:r>
            <a:r>
              <a:rPr lang="en-US" sz="1900" dirty="0" err="1"/>
              <a:t>dinámico</a:t>
            </a:r>
            <a:r>
              <a:rPr lang="en-US" sz="1900" dirty="0"/>
              <a:t>, </a:t>
            </a:r>
            <a:r>
              <a:rPr lang="en-US" sz="1900" dirty="0" err="1"/>
              <a:t>los</a:t>
            </a:r>
            <a:r>
              <a:rPr lang="en-US" sz="1900" dirty="0"/>
              <a:t> </a:t>
            </a:r>
            <a:r>
              <a:rPr lang="en-US" sz="1900" dirty="0" err="1"/>
              <a:t>cambios</a:t>
            </a:r>
            <a:r>
              <a:rPr lang="en-US" sz="1900" dirty="0"/>
              <a:t> se </a:t>
            </a:r>
            <a:r>
              <a:rPr lang="en-US" sz="1900" dirty="0" err="1"/>
              <a:t>reflejan</a:t>
            </a:r>
            <a:r>
              <a:rPr lang="en-US" sz="1900" dirty="0"/>
              <a:t> </a:t>
            </a:r>
            <a:r>
              <a:rPr lang="en-US" sz="1900" dirty="0" err="1"/>
              <a:t>en</a:t>
            </a:r>
            <a:r>
              <a:rPr lang="en-US" sz="1900" dirty="0"/>
              <a:t> tiempo real.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86507E-1500-6A8C-ADD6-02B199422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086" y="5336499"/>
            <a:ext cx="7170147" cy="64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0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mputer screen with many colorful text&#10;&#10;AI-generated content may be incorrect.">
            <a:extLst>
              <a:ext uri="{FF2B5EF4-FFF2-40B4-BE49-F238E27FC236}">
                <a16:creationId xmlns:a16="http://schemas.microsoft.com/office/drawing/2014/main" id="{1549C931-68FB-B171-B068-1834E74DD0F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5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D5267F-2BEF-73CF-4EB0-BEA3A0C5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>
                <a:ln w="22225">
                  <a:solidFill>
                    <a:srgbClr val="FFFFFF"/>
                  </a:solidFill>
                </a:ln>
              </a:rPr>
              <a:t>Acceso a Elementos en el DOM</a:t>
            </a:r>
            <a:endParaRPr lang="en-US">
              <a:ln w="22225">
                <a:solidFill>
                  <a:srgbClr val="FFFFFF"/>
                </a:solidFill>
              </a:ln>
            </a:endParaRPr>
          </a:p>
        </p:txBody>
      </p:sp>
      <p:graphicFrame>
        <p:nvGraphicFramePr>
          <p:cNvPr id="30" name="Rectangle 1">
            <a:extLst>
              <a:ext uri="{FF2B5EF4-FFF2-40B4-BE49-F238E27FC236}">
                <a16:creationId xmlns:a16="http://schemas.microsoft.com/office/drawing/2014/main" id="{ED5CD784-A582-51C6-A197-CC5D61F19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4406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54773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omputer screen with text">
            <a:extLst>
              <a:ext uri="{FF2B5EF4-FFF2-40B4-BE49-F238E27FC236}">
                <a16:creationId xmlns:a16="http://schemas.microsoft.com/office/drawing/2014/main" id="{E79473EA-92DF-62FE-2358-44AB225FC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072" r="1261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02E58-C7C2-59A4-0E1C-EB43A998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¿Qué son los Eventos?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B344E6-5567-8D68-5050-1339C3DA1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Definición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eventos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acciones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ocurren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navegador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y a las que 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puede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reaccionar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mediante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código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JavaScript.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ejemplo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eventos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común es: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click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8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76F44-0497-23A2-B0F2-D36EFE1F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Ejemplo Práctico</a:t>
            </a:r>
          </a:p>
        </p:txBody>
      </p:sp>
    </p:spTree>
    <p:extLst>
      <p:ext uri="{BB962C8B-B14F-4D97-AF65-F5344CB8AC3E}">
        <p14:creationId xmlns:p14="http://schemas.microsoft.com/office/powerpoint/2010/main" val="37193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E8D1D68C55F904F823072BB1141BCF8" ma:contentTypeVersion="16" ma:contentTypeDescription="Crear nuevo documento." ma:contentTypeScope="" ma:versionID="d5ffc6e72317e05d6f7e952c19daf66c">
  <xsd:schema xmlns:xsd="http://www.w3.org/2001/XMLSchema" xmlns:xs="http://www.w3.org/2001/XMLSchema" xmlns:p="http://schemas.microsoft.com/office/2006/metadata/properties" xmlns:ns3="168af8fd-54fb-4020-a3cb-d3abd99f7e08" xmlns:ns4="addb59b6-cd61-4f96-84be-77cfe1471865" targetNamespace="http://schemas.microsoft.com/office/2006/metadata/properties" ma:root="true" ma:fieldsID="54abf6c683134a857cbcd189df0fda0b" ns3:_="" ns4:_="">
    <xsd:import namespace="168af8fd-54fb-4020-a3cb-d3abd99f7e08"/>
    <xsd:import namespace="addb59b6-cd61-4f96-84be-77cfe14718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SearchPropertie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af8fd-54fb-4020-a3cb-d3abd99f7e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b59b6-cd61-4f96-84be-77cfe1471865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8af8fd-54fb-4020-a3cb-d3abd99f7e08" xsi:nil="true"/>
  </documentManagement>
</p:properties>
</file>

<file path=customXml/itemProps1.xml><?xml version="1.0" encoding="utf-8"?>
<ds:datastoreItem xmlns:ds="http://schemas.openxmlformats.org/officeDocument/2006/customXml" ds:itemID="{9A85C9A1-6F6D-411D-B506-C5DEA089C1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8af8fd-54fb-4020-a3cb-d3abd99f7e08"/>
    <ds:schemaRef ds:uri="addb59b6-cd61-4f96-84be-77cfe1471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2937C9-8C20-46C8-B4BC-6C341B886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B53B37-7851-42C8-92D2-335B485963A6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addb59b6-cd61-4f96-84be-77cfe1471865"/>
    <ds:schemaRef ds:uri="168af8fd-54fb-4020-a3cb-d3abd99f7e0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7885</TotalTime>
  <Words>113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Arial Unicode MS</vt:lpstr>
      <vt:lpstr>Office Theme</vt:lpstr>
      <vt:lpstr>DOM y Eventos</vt:lpstr>
      <vt:lpstr>¿Qué es el DOM?</vt:lpstr>
      <vt:lpstr>Acceso a Elementos en el DOM</vt:lpstr>
      <vt:lpstr>¿Qué son los Eventos?</vt:lpstr>
      <vt:lpstr>Ejemplo Práctico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GABRIEL SANTANA PEÑA</dc:creator>
  <cp:lastModifiedBy>KEVIN GABRIEL SANTANA PEÑA</cp:lastModifiedBy>
  <cp:revision>2</cp:revision>
  <dcterms:created xsi:type="dcterms:W3CDTF">2025-02-25T14:48:37Z</dcterms:created>
  <dcterms:modified xsi:type="dcterms:W3CDTF">2025-03-03T02:13:57Z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0x010100DE8D1D68C55F904F823072BB1141BCF8</vt:lpwstr>
  </property>
</Properties>
</file>