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3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0"/>
    <a:srgbClr val="FF733C"/>
    <a:srgbClr val="50CD72"/>
    <a:srgbClr val="8B0000"/>
    <a:srgbClr val="FFD1FF"/>
    <a:srgbClr val="F9AAD5"/>
    <a:srgbClr val="F358AE"/>
    <a:srgbClr val="007FAD"/>
    <a:srgbClr val="B8D4F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61" d="100"/>
          <a:sy n="161" d="100"/>
        </p:scale>
        <p:origin x="232" y="84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621F6-6E51-4532-819A-AE6A3A843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BB810-A1BC-4100-97FF-34931DA291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7962-9D23-48A2-9E32-0FA04FABB28F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9E143-B6F5-43E8-9468-9798E289C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52837-7F37-4A11-B2A1-5D47B8416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0E0FD-B80C-4E35-8094-D89B8DBBD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41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mple 8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cxnSp>
        <p:nvCxnSpPr>
          <p:cNvPr id="10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and white background building glass image."/>
          <p:cNvPicPr>
            <a:picLocks noChangeAspect="1"/>
          </p:cNvPicPr>
          <p:nvPr/>
        </p:nvPicPr>
        <p:blipFill rotWithShape="1">
          <a:blip r:embed="rId3" cstate="print"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183386"/>
            <a:ext cx="12188825" cy="1674614"/>
          </a:xfrm>
          <a:prstGeom prst="rect">
            <a:avLst/>
          </a:prstGeom>
        </p:spPr>
      </p:pic>
      <p:pic>
        <p:nvPicPr>
          <p:cNvPr id="13" name="Picture 12" descr="Cutout man Steve smiling and pointing.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7612" y="152400"/>
            <a:ext cx="4199644" cy="596400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9B781B-96B2-0E1F-683D-A9C3FC35D72D}"/>
              </a:ext>
            </a:extLst>
          </p:cNvPr>
          <p:cNvSpPr txBox="1"/>
          <p:nvPr/>
        </p:nvSpPr>
        <p:spPr>
          <a:xfrm>
            <a:off x="7921624" y="30256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Frankie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A8281-E39D-500F-806D-F835738511E1}"/>
              </a:ext>
            </a:extLst>
          </p:cNvPr>
          <p:cNvSpPr txBox="1"/>
          <p:nvPr/>
        </p:nvSpPr>
        <p:spPr>
          <a:xfrm>
            <a:off x="570778" y="160878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 and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B9EB3-5D62-2560-66BC-708D397814E7}"/>
              </a:ext>
            </a:extLst>
          </p:cNvPr>
          <p:cNvSpPr txBox="1"/>
          <p:nvPr/>
        </p:nvSpPr>
        <p:spPr>
          <a:xfrm>
            <a:off x="446798" y="3789593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Physical, Social, and Technological Environments the App Is Used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1376E-4EAE-AC6D-7DBD-BCA3549AE701}"/>
              </a:ext>
            </a:extLst>
          </p:cNvPr>
          <p:cNvSpPr txBox="1"/>
          <p:nvPr/>
        </p:nvSpPr>
        <p:spPr>
          <a:xfrm>
            <a:off x="415429" y="12913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4E07D-2129-46DB-A163-B783642C7DEC}"/>
              </a:ext>
            </a:extLst>
          </p:cNvPr>
          <p:cNvSpPr txBox="1"/>
          <p:nvPr/>
        </p:nvSpPr>
        <p:spPr>
          <a:xfrm>
            <a:off x="9269838" y="1199806"/>
            <a:ext cx="2457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“The more we learn about the food we consume, the better choices we can make as consumers to achieve longevity.”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4C1F7-1D7A-C066-A090-2825BF347F58}"/>
              </a:ext>
            </a:extLst>
          </p:cNvPr>
          <p:cNvSpPr txBox="1"/>
          <p:nvPr/>
        </p:nvSpPr>
        <p:spPr>
          <a:xfrm>
            <a:off x="684212" y="533400"/>
            <a:ext cx="3733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Age: 50</a:t>
            </a:r>
          </a:p>
          <a:p>
            <a:r>
              <a:rPr lang="en-US" sz="1100" dirty="0"/>
              <a:t>Location: Fort Worth, Texas</a:t>
            </a:r>
          </a:p>
          <a:p>
            <a:r>
              <a:rPr lang="en-US" sz="1100" dirty="0"/>
              <a:t>Job Title: Dark Sky Observatory Manager</a:t>
            </a:r>
          </a:p>
          <a:p>
            <a:r>
              <a:rPr lang="en-US" sz="1100" dirty="0"/>
              <a:t>Education: Associates Degree</a:t>
            </a:r>
          </a:p>
          <a:p>
            <a:r>
              <a:rPr lang="en-US" sz="1100" dirty="0"/>
              <a:t>Family Status: Married with grown children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06583-BB8E-D80B-4265-723F2F850480}"/>
              </a:ext>
            </a:extLst>
          </p:cNvPr>
          <p:cNvSpPr txBox="1"/>
          <p:nvPr/>
        </p:nvSpPr>
        <p:spPr>
          <a:xfrm>
            <a:off x="647790" y="4605201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Grocery 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93DB4-9F17-DD11-DAAC-0F8AAF2C73C8}"/>
              </a:ext>
            </a:extLst>
          </p:cNvPr>
          <p:cNvSpPr txBox="1"/>
          <p:nvPr/>
        </p:nvSpPr>
        <p:spPr>
          <a:xfrm>
            <a:off x="647790" y="2035268"/>
            <a:ext cx="3733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want to be able to know how healthy the ingredients are in the products I might decide to purchase for consumption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would like to know if there are alternative products that are healthier compared to the products I scan that are not healthy choices.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want to like to know more information about where ingredients come from and in what other forms they may be used as in the products I consume.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would like the app to remember products I like and dislike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D60A71-D93E-8A84-C9BA-4BC35661CF0A}"/>
              </a:ext>
            </a:extLst>
          </p:cNvPr>
          <p:cNvSpPr/>
          <p:nvPr/>
        </p:nvSpPr>
        <p:spPr>
          <a:xfrm>
            <a:off x="446798" y="5410200"/>
            <a:ext cx="2447214" cy="33240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1F58BC-8D82-1362-09BE-CF90C1D47C36}"/>
              </a:ext>
            </a:extLst>
          </p:cNvPr>
          <p:cNvSpPr/>
          <p:nvPr/>
        </p:nvSpPr>
        <p:spPr>
          <a:xfrm>
            <a:off x="460400" y="5938967"/>
            <a:ext cx="2447214" cy="33240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964D50-181C-0DB0-DCB4-A3CA04C1F69C}"/>
              </a:ext>
            </a:extLst>
          </p:cNvPr>
          <p:cNvSpPr/>
          <p:nvPr/>
        </p:nvSpPr>
        <p:spPr>
          <a:xfrm>
            <a:off x="446798" y="6467734"/>
            <a:ext cx="2066214" cy="33240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3A0DD-E5EE-5400-1C2A-24BA668D0B59}"/>
              </a:ext>
            </a:extLst>
          </p:cNvPr>
          <p:cNvSpPr txBox="1"/>
          <p:nvPr/>
        </p:nvSpPr>
        <p:spPr>
          <a:xfrm>
            <a:off x="3046412" y="54102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Mobile App Usage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8A4C5-AE6F-CD99-0D22-15A9D297286E}"/>
              </a:ext>
            </a:extLst>
          </p:cNvPr>
          <p:cNvSpPr txBox="1"/>
          <p:nvPr/>
        </p:nvSpPr>
        <p:spPr>
          <a:xfrm>
            <a:off x="3061395" y="5927095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Health Conscious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1EED4-276B-67FB-9325-36D6DADEDC38}"/>
              </a:ext>
            </a:extLst>
          </p:cNvPr>
          <p:cNvSpPr txBox="1"/>
          <p:nvPr/>
        </p:nvSpPr>
        <p:spPr>
          <a:xfrm>
            <a:off x="3061395" y="643247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983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4_win32_fixed" id="{4A681C7C-5C67-4C5F-BBB1-EEA7AD80684F}" vid="{92CE4B59-3A17-45C7-895D-CFC24270F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4D29FC-CB71-4308-BD3F-6A67CEFC0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B21F2E-F958-4A9C-992C-9DDF6DF29A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3FBB08-C0AE-41EE-AC18-4874134044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Cutout People Images </Template>
  <TotalTime>48</TotalTime>
  <Words>167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Sample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8</dc:title>
  <dc:creator>Starr, Justin</dc:creator>
  <cp:lastModifiedBy>Starr, Justin</cp:lastModifiedBy>
  <cp:revision>4</cp:revision>
  <dcterms:created xsi:type="dcterms:W3CDTF">2023-07-10T00:30:51Z</dcterms:created>
  <dcterms:modified xsi:type="dcterms:W3CDTF">2023-07-10T01:18:57Z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