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534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00"/>
    <a:srgbClr val="FF733C"/>
    <a:srgbClr val="50CD72"/>
    <a:srgbClr val="8B0000"/>
    <a:srgbClr val="FFD1FF"/>
    <a:srgbClr val="F9AAD5"/>
    <a:srgbClr val="F358AE"/>
    <a:srgbClr val="007FAD"/>
    <a:srgbClr val="B8D4F7"/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>
      <p:cViewPr varScale="1">
        <p:scale>
          <a:sx n="161" d="100"/>
          <a:sy n="161" d="100"/>
        </p:scale>
        <p:origin x="232" y="100"/>
      </p:cViewPr>
      <p:guideLst>
        <p:guide orient="horz" pos="2176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2965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F621F6-6E51-4532-819A-AE6A3A84318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EBB810-A1BC-4100-97FF-34931DA291E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87962-9D23-48A2-9E32-0FA04FABB28F}" type="datetimeFigureOut">
              <a:rPr lang="en-US" smtClean="0"/>
              <a:t>7/9/2023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9E143-B6F5-43E8-9468-9798E289CA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52837-7F37-4A11-B2A1-5D47B8416C5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0E0FD-B80C-4E35-8094-D89B8DBBD9F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412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BD400-178C-4E46-8B1C-98070CB60EB4}" type="datetimeFigureOut">
              <a:rPr lang="en-US" smtClean="0"/>
              <a:pPr/>
              <a:t>7/9/2023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FCC8D5-6D68-A443-97C0-91AE597713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5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FCC8D5-6D68-A443-97C0-91AE5977134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554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1905000"/>
            <a:ext cx="10360501" cy="2079624"/>
          </a:xfrm>
        </p:spPr>
        <p:txBody>
          <a:bodyPr>
            <a:noAutofit/>
          </a:bodyPr>
          <a:lstStyle>
            <a:lvl1pPr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2814" y="4038600"/>
            <a:ext cx="10363198" cy="762000"/>
          </a:xfrm>
        </p:spPr>
        <p:txBody>
          <a:bodyPr/>
          <a:lstStyle>
            <a:lvl1pPr marL="0" indent="0" algn="ctr">
              <a:buNone/>
              <a:defRPr>
                <a:solidFill>
                  <a:srgbClr val="70A0D7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Title Slide">
    <p:bg>
      <p:bgPr>
        <a:gradFill>
          <a:gsLst>
            <a:gs pos="0">
              <a:srgbClr val="FF733C"/>
            </a:gs>
            <a:gs pos="54000">
              <a:srgbClr val="FF733C"/>
            </a:gs>
            <a:gs pos="100000">
              <a:srgbClr val="FF8C19"/>
            </a:gs>
          </a:gsLst>
          <a:lin ang="19320000" scaled="0"/>
        </a:gra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Shape 153"/>
          <p:cNvGrpSpPr/>
          <p:nvPr/>
        </p:nvGrpSpPr>
        <p:grpSpPr>
          <a:xfrm>
            <a:off x="10361612" y="5791200"/>
            <a:ext cx="1659556" cy="922216"/>
            <a:chOff x="4056062" y="2305050"/>
            <a:chExt cx="4071937" cy="2262188"/>
          </a:xfrm>
        </p:grpSpPr>
        <p:sp>
          <p:nvSpPr>
            <p:cNvPr id="154" name="Shape 154"/>
            <p:cNvSpPr/>
            <p:nvPr/>
          </p:nvSpPr>
          <p:spPr>
            <a:xfrm>
              <a:off x="5259387" y="2684463"/>
              <a:ext cx="314324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70909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70909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Shape 155"/>
            <p:cNvSpPr/>
            <p:nvPr/>
          </p:nvSpPr>
          <p:spPr>
            <a:xfrm>
              <a:off x="5816600" y="2684463"/>
              <a:ext cx="315912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6363" y="59368"/>
                    <a:pt x="46363" y="59368"/>
                    <a:pt x="46363" y="59368"/>
                  </a:cubicBezTo>
                  <a:cubicBezTo>
                    <a:pt x="46363" y="98526"/>
                    <a:pt x="46363" y="98526"/>
                    <a:pt x="46363" y="98526"/>
                  </a:cubicBezTo>
                  <a:cubicBezTo>
                    <a:pt x="46363" y="102315"/>
                    <a:pt x="51818" y="104842"/>
                    <a:pt x="60000" y="104842"/>
                  </a:cubicBezTo>
                  <a:cubicBezTo>
                    <a:pt x="68181" y="104842"/>
                    <a:pt x="73636" y="102315"/>
                    <a:pt x="73636" y="98526"/>
                  </a:cubicBezTo>
                  <a:cubicBezTo>
                    <a:pt x="73636" y="66947"/>
                    <a:pt x="73636" y="66947"/>
                    <a:pt x="7363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0909" y="120000"/>
                    <a:pt x="60000" y="120000"/>
                  </a:cubicBezTo>
                  <a:cubicBezTo>
                    <a:pt x="19090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9090" y="0"/>
                    <a:pt x="60000" y="0"/>
                  </a:cubicBezTo>
                  <a:cubicBezTo>
                    <a:pt x="100909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3636" y="45473"/>
                  </a:moveTo>
                  <a:cubicBezTo>
                    <a:pt x="73636" y="20210"/>
                    <a:pt x="73636" y="20210"/>
                    <a:pt x="73636" y="20210"/>
                  </a:cubicBezTo>
                  <a:cubicBezTo>
                    <a:pt x="73636" y="15157"/>
                    <a:pt x="68181" y="12631"/>
                    <a:pt x="60000" y="12631"/>
                  </a:cubicBezTo>
                  <a:cubicBezTo>
                    <a:pt x="51818" y="12631"/>
                    <a:pt x="46363" y="15157"/>
                    <a:pt x="46363" y="20210"/>
                  </a:cubicBezTo>
                  <a:cubicBezTo>
                    <a:pt x="46363" y="45473"/>
                    <a:pt x="46363" y="45473"/>
                    <a:pt x="46363" y="45473"/>
                  </a:cubicBezTo>
                  <a:lnTo>
                    <a:pt x="7363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Shape 156"/>
            <p:cNvSpPr/>
            <p:nvPr/>
          </p:nvSpPr>
          <p:spPr>
            <a:xfrm>
              <a:off x="6167437" y="2684463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18736"/>
                  </a:moveTo>
                  <a:cubicBezTo>
                    <a:pt x="72000" y="118736"/>
                    <a:pt x="72000" y="118736"/>
                    <a:pt x="72000" y="118736"/>
                  </a:cubicBezTo>
                  <a:cubicBezTo>
                    <a:pt x="72000" y="114947"/>
                    <a:pt x="72000" y="114947"/>
                    <a:pt x="72000" y="114947"/>
                  </a:cubicBezTo>
                  <a:cubicBezTo>
                    <a:pt x="69333" y="118736"/>
                    <a:pt x="58666" y="120000"/>
                    <a:pt x="40000" y="120000"/>
                  </a:cubicBezTo>
                  <a:cubicBezTo>
                    <a:pt x="13333" y="120000"/>
                    <a:pt x="0" y="114947"/>
                    <a:pt x="0" y="104842"/>
                  </a:cubicBezTo>
                  <a:cubicBezTo>
                    <a:pt x="0" y="66947"/>
                    <a:pt x="0" y="66947"/>
                    <a:pt x="0" y="66947"/>
                  </a:cubicBezTo>
                  <a:cubicBezTo>
                    <a:pt x="0" y="61894"/>
                    <a:pt x="2666" y="58105"/>
                    <a:pt x="10666" y="55578"/>
                  </a:cubicBezTo>
                  <a:cubicBezTo>
                    <a:pt x="16000" y="51789"/>
                    <a:pt x="29333" y="48000"/>
                    <a:pt x="50666" y="42947"/>
                  </a:cubicBezTo>
                  <a:cubicBezTo>
                    <a:pt x="64000" y="40421"/>
                    <a:pt x="72000" y="37894"/>
                    <a:pt x="72000" y="36631"/>
                  </a:cubicBezTo>
                  <a:cubicBezTo>
                    <a:pt x="72000" y="20210"/>
                    <a:pt x="72000" y="20210"/>
                    <a:pt x="72000" y="20210"/>
                  </a:cubicBezTo>
                  <a:cubicBezTo>
                    <a:pt x="72000" y="15157"/>
                    <a:pt x="69333" y="12631"/>
                    <a:pt x="58666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37894"/>
                    <a:pt x="45333" y="37894"/>
                    <a:pt x="45333" y="37894"/>
                  </a:cubicBezTo>
                  <a:cubicBezTo>
                    <a:pt x="0" y="37894"/>
                    <a:pt x="0" y="37894"/>
                    <a:pt x="0" y="37894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1333" y="0"/>
                    <a:pt x="58666" y="0"/>
                  </a:cubicBezTo>
                  <a:cubicBezTo>
                    <a:pt x="98666" y="0"/>
                    <a:pt x="120000" y="6315"/>
                    <a:pt x="120000" y="20210"/>
                  </a:cubicBezTo>
                  <a:lnTo>
                    <a:pt x="120000" y="118736"/>
                  </a:lnTo>
                  <a:close/>
                  <a:moveTo>
                    <a:pt x="72000" y="98526"/>
                  </a:moveTo>
                  <a:cubicBezTo>
                    <a:pt x="72000" y="55578"/>
                    <a:pt x="72000" y="55578"/>
                    <a:pt x="72000" y="55578"/>
                  </a:cubicBezTo>
                  <a:cubicBezTo>
                    <a:pt x="56000" y="56842"/>
                    <a:pt x="45333" y="59368"/>
                    <a:pt x="45333" y="63157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58666" y="104842"/>
                  </a:cubicBezTo>
                  <a:cubicBezTo>
                    <a:pt x="69333" y="104842"/>
                    <a:pt x="72000" y="102315"/>
                    <a:pt x="72000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Shape 157"/>
            <p:cNvSpPr/>
            <p:nvPr/>
          </p:nvSpPr>
          <p:spPr>
            <a:xfrm>
              <a:off x="6524625" y="2684463"/>
              <a:ext cx="315912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636" y="45957"/>
                    <a:pt x="73636" y="45957"/>
                    <a:pt x="73636" y="45957"/>
                  </a:cubicBezTo>
                  <a:cubicBezTo>
                    <a:pt x="73636" y="20425"/>
                    <a:pt x="73636" y="20425"/>
                    <a:pt x="73636" y="20425"/>
                  </a:cubicBezTo>
                  <a:cubicBezTo>
                    <a:pt x="73636" y="15319"/>
                    <a:pt x="68181" y="12765"/>
                    <a:pt x="60000" y="12765"/>
                  </a:cubicBezTo>
                  <a:cubicBezTo>
                    <a:pt x="51818" y="12765"/>
                    <a:pt x="46363" y="15319"/>
                    <a:pt x="46363" y="20425"/>
                  </a:cubicBezTo>
                  <a:cubicBezTo>
                    <a:pt x="46363" y="120000"/>
                    <a:pt x="46363" y="120000"/>
                    <a:pt x="4636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363" y="0"/>
                    <a:pt x="46363" y="0"/>
                    <a:pt x="46363" y="0"/>
                  </a:cubicBezTo>
                  <a:cubicBezTo>
                    <a:pt x="46363" y="3829"/>
                    <a:pt x="46363" y="3829"/>
                    <a:pt x="46363" y="3829"/>
                  </a:cubicBezTo>
                  <a:cubicBezTo>
                    <a:pt x="54545" y="1276"/>
                    <a:pt x="68181" y="0"/>
                    <a:pt x="84545" y="0"/>
                  </a:cubicBezTo>
                  <a:cubicBezTo>
                    <a:pt x="92727" y="0"/>
                    <a:pt x="100909" y="1276"/>
                    <a:pt x="109090" y="5106"/>
                  </a:cubicBezTo>
                  <a:cubicBezTo>
                    <a:pt x="117272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Shape 158"/>
            <p:cNvSpPr/>
            <p:nvPr/>
          </p:nvSpPr>
          <p:spPr>
            <a:xfrm>
              <a:off x="6869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2666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Shape 159"/>
            <p:cNvSpPr/>
            <p:nvPr/>
          </p:nvSpPr>
          <p:spPr>
            <a:xfrm>
              <a:off x="7219950" y="2547938"/>
              <a:ext cx="120649" cy="8096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8495"/>
                  </a:moveTo>
                  <a:cubicBezTo>
                    <a:pt x="0" y="6371"/>
                    <a:pt x="7058" y="4247"/>
                    <a:pt x="21176" y="2123"/>
                  </a:cubicBezTo>
                  <a:cubicBezTo>
                    <a:pt x="35294" y="1061"/>
                    <a:pt x="49411" y="0"/>
                    <a:pt x="63529" y="0"/>
                  </a:cubicBezTo>
                  <a:cubicBezTo>
                    <a:pt x="77647" y="0"/>
                    <a:pt x="91764" y="1061"/>
                    <a:pt x="105882" y="2123"/>
                  </a:cubicBezTo>
                  <a:cubicBezTo>
                    <a:pt x="112941" y="4247"/>
                    <a:pt x="120000" y="6371"/>
                    <a:pt x="120000" y="8495"/>
                  </a:cubicBezTo>
                  <a:cubicBezTo>
                    <a:pt x="120000" y="11681"/>
                    <a:pt x="112941" y="13805"/>
                    <a:pt x="105882" y="14867"/>
                  </a:cubicBezTo>
                  <a:cubicBezTo>
                    <a:pt x="91764" y="16991"/>
                    <a:pt x="77647" y="18053"/>
                    <a:pt x="63529" y="18053"/>
                  </a:cubicBezTo>
                  <a:cubicBezTo>
                    <a:pt x="42352" y="18053"/>
                    <a:pt x="28235" y="16991"/>
                    <a:pt x="21176" y="14867"/>
                  </a:cubicBezTo>
                  <a:cubicBezTo>
                    <a:pt x="7058" y="13805"/>
                    <a:pt x="0" y="11681"/>
                    <a:pt x="0" y="8495"/>
                  </a:cubicBezTo>
                  <a:close/>
                  <a:moveTo>
                    <a:pt x="120000" y="20176"/>
                  </a:moveTo>
                  <a:cubicBezTo>
                    <a:pt x="0" y="20176"/>
                    <a:pt x="0" y="20176"/>
                    <a:pt x="0" y="20176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120000" y="120000"/>
                    <a:pt x="120000" y="120000"/>
                    <a:pt x="120000" y="120000"/>
                  </a:cubicBezTo>
                  <a:lnTo>
                    <a:pt x="120000" y="201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Shape 160"/>
            <p:cNvSpPr/>
            <p:nvPr/>
          </p:nvSpPr>
          <p:spPr>
            <a:xfrm>
              <a:off x="7377113" y="2684463"/>
              <a:ext cx="322263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4666" y="120000"/>
                    <a:pt x="74666" y="120000"/>
                    <a:pt x="74666" y="120000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8000" y="15319"/>
                    <a:pt x="48000" y="20425"/>
                  </a:cubicBezTo>
                  <a:cubicBezTo>
                    <a:pt x="48000" y="120000"/>
                    <a:pt x="48000" y="120000"/>
                    <a:pt x="48000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8000" y="0"/>
                    <a:pt x="48000" y="0"/>
                    <a:pt x="48000" y="0"/>
                  </a:cubicBezTo>
                  <a:cubicBezTo>
                    <a:pt x="48000" y="3829"/>
                    <a:pt x="48000" y="3829"/>
                    <a:pt x="48000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Shape 161"/>
            <p:cNvSpPr/>
            <p:nvPr/>
          </p:nvSpPr>
          <p:spPr>
            <a:xfrm>
              <a:off x="7727950" y="2684463"/>
              <a:ext cx="320675" cy="67309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000" y="120000"/>
                  </a:moveTo>
                  <a:cubicBezTo>
                    <a:pt x="8000" y="104680"/>
                    <a:pt x="8000" y="104680"/>
                    <a:pt x="8000" y="104680"/>
                  </a:cubicBezTo>
                  <a:cubicBezTo>
                    <a:pt x="50666" y="104680"/>
                    <a:pt x="50666" y="104680"/>
                    <a:pt x="50666" y="104680"/>
                  </a:cubicBezTo>
                  <a:cubicBezTo>
                    <a:pt x="64000" y="104680"/>
                    <a:pt x="72000" y="100851"/>
                    <a:pt x="72000" y="94468"/>
                  </a:cubicBezTo>
                  <a:cubicBezTo>
                    <a:pt x="58666" y="95744"/>
                    <a:pt x="48000" y="97021"/>
                    <a:pt x="40000" y="97021"/>
                  </a:cubicBezTo>
                  <a:cubicBezTo>
                    <a:pt x="13333" y="97021"/>
                    <a:pt x="0" y="90638"/>
                    <a:pt x="0" y="77872"/>
                  </a:cubicBezTo>
                  <a:cubicBezTo>
                    <a:pt x="0" y="20425"/>
                    <a:pt x="0" y="20425"/>
                    <a:pt x="0" y="20425"/>
                  </a:cubicBezTo>
                  <a:cubicBezTo>
                    <a:pt x="0" y="6382"/>
                    <a:pt x="13333" y="0"/>
                    <a:pt x="40000" y="0"/>
                  </a:cubicBezTo>
                  <a:cubicBezTo>
                    <a:pt x="48000" y="0"/>
                    <a:pt x="58666" y="1276"/>
                    <a:pt x="72000" y="3829"/>
                  </a:cubicBezTo>
                  <a:cubicBezTo>
                    <a:pt x="72000" y="0"/>
                    <a:pt x="72000" y="0"/>
                    <a:pt x="72000" y="0"/>
                  </a:cubicBezTo>
                  <a:cubicBezTo>
                    <a:pt x="117333" y="0"/>
                    <a:pt x="117333" y="0"/>
                    <a:pt x="117333" y="0"/>
                  </a:cubicBezTo>
                  <a:cubicBezTo>
                    <a:pt x="117333" y="94468"/>
                    <a:pt x="117333" y="94468"/>
                    <a:pt x="117333" y="94468"/>
                  </a:cubicBezTo>
                  <a:cubicBezTo>
                    <a:pt x="120000" y="100851"/>
                    <a:pt x="117333" y="107234"/>
                    <a:pt x="109333" y="112340"/>
                  </a:cubicBezTo>
                  <a:cubicBezTo>
                    <a:pt x="101333" y="117446"/>
                    <a:pt x="85333" y="120000"/>
                    <a:pt x="61333" y="120000"/>
                  </a:cubicBezTo>
                  <a:lnTo>
                    <a:pt x="8000" y="120000"/>
                  </a:lnTo>
                  <a:close/>
                  <a:moveTo>
                    <a:pt x="72000" y="77872"/>
                  </a:moveTo>
                  <a:cubicBezTo>
                    <a:pt x="72000" y="20425"/>
                    <a:pt x="72000" y="20425"/>
                    <a:pt x="72000" y="20425"/>
                  </a:cubicBezTo>
                  <a:cubicBezTo>
                    <a:pt x="72000" y="15319"/>
                    <a:pt x="66666" y="12765"/>
                    <a:pt x="58666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77872"/>
                    <a:pt x="45333" y="77872"/>
                    <a:pt x="45333" y="77872"/>
                  </a:cubicBezTo>
                  <a:cubicBezTo>
                    <a:pt x="45333" y="81702"/>
                    <a:pt x="50666" y="84255"/>
                    <a:pt x="58666" y="84255"/>
                  </a:cubicBezTo>
                  <a:cubicBezTo>
                    <a:pt x="66666" y="84255"/>
                    <a:pt x="72000" y="81702"/>
                    <a:pt x="72000" y="7787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Shape 162"/>
            <p:cNvSpPr/>
            <p:nvPr/>
          </p:nvSpPr>
          <p:spPr>
            <a:xfrm>
              <a:off x="5259387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46956" y="114947"/>
                  </a:moveTo>
                  <a:cubicBezTo>
                    <a:pt x="46956" y="118736"/>
                    <a:pt x="46956" y="118736"/>
                    <a:pt x="46956" y="118736"/>
                  </a:cubicBezTo>
                  <a:cubicBezTo>
                    <a:pt x="0" y="118736"/>
                    <a:pt x="0" y="118736"/>
                    <a:pt x="0" y="11873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421"/>
                    <a:pt x="46956" y="16421"/>
                    <a:pt x="46956" y="16421"/>
                  </a:cubicBezTo>
                  <a:cubicBezTo>
                    <a:pt x="54782" y="13894"/>
                    <a:pt x="67826" y="12631"/>
                    <a:pt x="83478" y="12631"/>
                  </a:cubicBezTo>
                  <a:cubicBezTo>
                    <a:pt x="91304" y="12631"/>
                    <a:pt x="101739" y="13894"/>
                    <a:pt x="106956" y="16421"/>
                  </a:cubicBezTo>
                  <a:cubicBezTo>
                    <a:pt x="114782" y="17684"/>
                    <a:pt x="120000" y="24000"/>
                    <a:pt x="120000" y="32842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07368"/>
                    <a:pt x="114782" y="112421"/>
                    <a:pt x="106956" y="114947"/>
                  </a:cubicBezTo>
                  <a:cubicBezTo>
                    <a:pt x="96521" y="118736"/>
                    <a:pt x="86086" y="120000"/>
                    <a:pt x="73043" y="120000"/>
                  </a:cubicBezTo>
                  <a:cubicBezTo>
                    <a:pt x="62608" y="120000"/>
                    <a:pt x="54782" y="118736"/>
                    <a:pt x="46956" y="114947"/>
                  </a:cubicBezTo>
                  <a:close/>
                  <a:moveTo>
                    <a:pt x="73043" y="98526"/>
                  </a:moveTo>
                  <a:cubicBezTo>
                    <a:pt x="73043" y="32842"/>
                    <a:pt x="73043" y="32842"/>
                    <a:pt x="73043" y="32842"/>
                  </a:cubicBezTo>
                  <a:cubicBezTo>
                    <a:pt x="73043" y="27789"/>
                    <a:pt x="67826" y="26526"/>
                    <a:pt x="60000" y="26526"/>
                  </a:cubicBezTo>
                  <a:cubicBezTo>
                    <a:pt x="49565" y="26526"/>
                    <a:pt x="46956" y="27789"/>
                    <a:pt x="46956" y="32842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Shape 163"/>
            <p:cNvSpPr/>
            <p:nvPr/>
          </p:nvSpPr>
          <p:spPr>
            <a:xfrm>
              <a:off x="5624512" y="3465512"/>
              <a:ext cx="32067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4666" y="45957"/>
                    <a:pt x="74666" y="45957"/>
                    <a:pt x="74666" y="45957"/>
                  </a:cubicBezTo>
                  <a:cubicBezTo>
                    <a:pt x="74666" y="20425"/>
                    <a:pt x="74666" y="20425"/>
                    <a:pt x="74666" y="20425"/>
                  </a:cubicBezTo>
                  <a:cubicBezTo>
                    <a:pt x="74666" y="15319"/>
                    <a:pt x="69333" y="12765"/>
                    <a:pt x="61333" y="12765"/>
                  </a:cubicBezTo>
                  <a:cubicBezTo>
                    <a:pt x="50666" y="12765"/>
                    <a:pt x="45333" y="15319"/>
                    <a:pt x="45333" y="20425"/>
                  </a:cubicBezTo>
                  <a:cubicBezTo>
                    <a:pt x="45333" y="120000"/>
                    <a:pt x="45333" y="120000"/>
                    <a:pt x="45333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5333" y="0"/>
                    <a:pt x="45333" y="0"/>
                    <a:pt x="45333" y="0"/>
                  </a:cubicBezTo>
                  <a:cubicBezTo>
                    <a:pt x="45333" y="3829"/>
                    <a:pt x="45333" y="3829"/>
                    <a:pt x="45333" y="3829"/>
                  </a:cubicBezTo>
                  <a:cubicBezTo>
                    <a:pt x="56000" y="1276"/>
                    <a:pt x="69333" y="0"/>
                    <a:pt x="85333" y="0"/>
                  </a:cubicBezTo>
                  <a:cubicBezTo>
                    <a:pt x="93333" y="0"/>
                    <a:pt x="101333" y="1276"/>
                    <a:pt x="109333" y="5106"/>
                  </a:cubicBezTo>
                  <a:cubicBezTo>
                    <a:pt x="117333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Shape 164"/>
            <p:cNvSpPr/>
            <p:nvPr/>
          </p:nvSpPr>
          <p:spPr>
            <a:xfrm>
              <a:off x="5973762" y="3465512"/>
              <a:ext cx="330200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98526"/>
                  </a:move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close/>
                  <a:moveTo>
                    <a:pt x="73043" y="98526"/>
                  </a:move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49565" y="12631"/>
                    <a:pt x="46956" y="15157"/>
                    <a:pt x="46956" y="20210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49565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Shape 165"/>
            <p:cNvSpPr/>
            <p:nvPr/>
          </p:nvSpPr>
          <p:spPr>
            <a:xfrm>
              <a:off x="6332537" y="3465512"/>
              <a:ext cx="263525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39574"/>
                  </a:moveTo>
                  <a:cubicBezTo>
                    <a:pt x="74594" y="39574"/>
                    <a:pt x="74594" y="39574"/>
                    <a:pt x="74594" y="39574"/>
                  </a:cubicBezTo>
                  <a:cubicBezTo>
                    <a:pt x="74594" y="94468"/>
                    <a:pt x="74594" y="94468"/>
                    <a:pt x="74594" y="94468"/>
                  </a:cubicBezTo>
                  <a:cubicBezTo>
                    <a:pt x="74594" y="102127"/>
                    <a:pt x="81081" y="105957"/>
                    <a:pt x="90810" y="105957"/>
                  </a:cubicBezTo>
                  <a:cubicBezTo>
                    <a:pt x="120000" y="105957"/>
                    <a:pt x="120000" y="105957"/>
                    <a:pt x="120000" y="105957"/>
                  </a:cubicBezTo>
                  <a:cubicBezTo>
                    <a:pt x="120000" y="120000"/>
                    <a:pt x="120000" y="120000"/>
                    <a:pt x="120000" y="120000"/>
                  </a:cubicBezTo>
                  <a:cubicBezTo>
                    <a:pt x="90810" y="120000"/>
                    <a:pt x="90810" y="120000"/>
                    <a:pt x="90810" y="120000"/>
                  </a:cubicBezTo>
                  <a:cubicBezTo>
                    <a:pt x="61621" y="120000"/>
                    <a:pt x="42162" y="117446"/>
                    <a:pt x="32432" y="113617"/>
                  </a:cubicBezTo>
                  <a:cubicBezTo>
                    <a:pt x="22702" y="109787"/>
                    <a:pt x="16216" y="103404"/>
                    <a:pt x="16216" y="94468"/>
                  </a:cubicBezTo>
                  <a:cubicBezTo>
                    <a:pt x="16216" y="39574"/>
                    <a:pt x="16216" y="39574"/>
                    <a:pt x="16216" y="39574"/>
                  </a:cubicBezTo>
                  <a:cubicBezTo>
                    <a:pt x="0" y="39574"/>
                    <a:pt x="0" y="39574"/>
                    <a:pt x="0" y="39574"/>
                  </a:cubicBezTo>
                  <a:cubicBezTo>
                    <a:pt x="0" y="25531"/>
                    <a:pt x="0" y="25531"/>
                    <a:pt x="0" y="25531"/>
                  </a:cubicBezTo>
                  <a:cubicBezTo>
                    <a:pt x="16216" y="25531"/>
                    <a:pt x="16216" y="25531"/>
                    <a:pt x="16216" y="25531"/>
                  </a:cubicBezTo>
                  <a:cubicBezTo>
                    <a:pt x="16216" y="0"/>
                    <a:pt x="16216" y="0"/>
                    <a:pt x="16216" y="0"/>
                  </a:cubicBezTo>
                  <a:cubicBezTo>
                    <a:pt x="74594" y="0"/>
                    <a:pt x="74594" y="0"/>
                    <a:pt x="74594" y="0"/>
                  </a:cubicBezTo>
                  <a:cubicBezTo>
                    <a:pt x="74594" y="25531"/>
                    <a:pt x="74594" y="25531"/>
                    <a:pt x="74594" y="25531"/>
                  </a:cubicBezTo>
                  <a:cubicBezTo>
                    <a:pt x="120000" y="25531"/>
                    <a:pt x="120000" y="25531"/>
                    <a:pt x="120000" y="25531"/>
                  </a:cubicBezTo>
                  <a:lnTo>
                    <a:pt x="120000" y="395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Shape 166"/>
            <p:cNvSpPr/>
            <p:nvPr/>
          </p:nvSpPr>
          <p:spPr>
            <a:xfrm>
              <a:off x="6632575" y="3465512"/>
              <a:ext cx="328613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cubicBezTo>
                    <a:pt x="73043" y="120000"/>
                    <a:pt x="73043" y="120000"/>
                    <a:pt x="73043" y="120000"/>
                  </a:cubicBezTo>
                  <a:cubicBezTo>
                    <a:pt x="73043" y="33191"/>
                    <a:pt x="73043" y="33191"/>
                    <a:pt x="73043" y="33191"/>
                  </a:cubicBezTo>
                  <a:cubicBezTo>
                    <a:pt x="73043" y="28085"/>
                    <a:pt x="67826" y="26808"/>
                    <a:pt x="60000" y="26808"/>
                  </a:cubicBezTo>
                  <a:cubicBezTo>
                    <a:pt x="49565" y="26808"/>
                    <a:pt x="46956" y="28085"/>
                    <a:pt x="46956" y="33191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16595"/>
                    <a:pt x="46956" y="16595"/>
                    <a:pt x="46956" y="16595"/>
                  </a:cubicBezTo>
                  <a:cubicBezTo>
                    <a:pt x="54782" y="14042"/>
                    <a:pt x="67826" y="12765"/>
                    <a:pt x="80869" y="12765"/>
                  </a:cubicBezTo>
                  <a:cubicBezTo>
                    <a:pt x="91304" y="12765"/>
                    <a:pt x="99130" y="14042"/>
                    <a:pt x="106956" y="16595"/>
                  </a:cubicBezTo>
                  <a:cubicBezTo>
                    <a:pt x="114782" y="19148"/>
                    <a:pt x="120000" y="24255"/>
                    <a:pt x="120000" y="33191"/>
                  </a:cubicBezTo>
                  <a:lnTo>
                    <a:pt x="120000" y="12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Shape 167"/>
            <p:cNvSpPr/>
            <p:nvPr/>
          </p:nvSpPr>
          <p:spPr>
            <a:xfrm>
              <a:off x="6997700" y="3465512"/>
              <a:ext cx="32226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59368"/>
                  </a:moveTo>
                  <a:cubicBezTo>
                    <a:pt x="45333" y="59368"/>
                    <a:pt x="45333" y="59368"/>
                    <a:pt x="45333" y="59368"/>
                  </a:cubicBezTo>
                  <a:cubicBezTo>
                    <a:pt x="45333" y="98526"/>
                    <a:pt x="45333" y="98526"/>
                    <a:pt x="45333" y="98526"/>
                  </a:cubicBezTo>
                  <a:cubicBezTo>
                    <a:pt x="45333" y="102315"/>
                    <a:pt x="50666" y="104842"/>
                    <a:pt x="61333" y="104842"/>
                  </a:cubicBezTo>
                  <a:cubicBezTo>
                    <a:pt x="69333" y="104842"/>
                    <a:pt x="74666" y="102315"/>
                    <a:pt x="74666" y="98526"/>
                  </a:cubicBezTo>
                  <a:cubicBezTo>
                    <a:pt x="74666" y="66947"/>
                    <a:pt x="74666" y="66947"/>
                    <a:pt x="74666" y="66947"/>
                  </a:cubicBezTo>
                  <a:cubicBezTo>
                    <a:pt x="120000" y="66947"/>
                    <a:pt x="120000" y="66947"/>
                    <a:pt x="120000" y="66947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101333" y="120000"/>
                    <a:pt x="61333" y="120000"/>
                  </a:cubicBezTo>
                  <a:cubicBezTo>
                    <a:pt x="18666" y="120000"/>
                    <a:pt x="0" y="112421"/>
                    <a:pt x="0" y="98526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18666" y="0"/>
                    <a:pt x="61333" y="0"/>
                  </a:cubicBezTo>
                  <a:cubicBezTo>
                    <a:pt x="101333" y="0"/>
                    <a:pt x="120000" y="6315"/>
                    <a:pt x="120000" y="20210"/>
                  </a:cubicBezTo>
                  <a:lnTo>
                    <a:pt x="120000" y="59368"/>
                  </a:lnTo>
                  <a:close/>
                  <a:moveTo>
                    <a:pt x="74666" y="45473"/>
                  </a:moveTo>
                  <a:cubicBezTo>
                    <a:pt x="74666" y="20210"/>
                    <a:pt x="74666" y="20210"/>
                    <a:pt x="74666" y="20210"/>
                  </a:cubicBezTo>
                  <a:cubicBezTo>
                    <a:pt x="74666" y="15157"/>
                    <a:pt x="69333" y="12631"/>
                    <a:pt x="61333" y="12631"/>
                  </a:cubicBezTo>
                  <a:cubicBezTo>
                    <a:pt x="50666" y="12631"/>
                    <a:pt x="45333" y="15157"/>
                    <a:pt x="45333" y="20210"/>
                  </a:cubicBezTo>
                  <a:cubicBezTo>
                    <a:pt x="45333" y="45473"/>
                    <a:pt x="45333" y="45473"/>
                    <a:pt x="45333" y="45473"/>
                  </a:cubicBezTo>
                  <a:lnTo>
                    <a:pt x="74666" y="454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Shape 168"/>
            <p:cNvSpPr/>
            <p:nvPr/>
          </p:nvSpPr>
          <p:spPr>
            <a:xfrm>
              <a:off x="7354888" y="3465512"/>
              <a:ext cx="330200" cy="6715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45957"/>
                  </a:moveTo>
                  <a:cubicBezTo>
                    <a:pt x="73043" y="45957"/>
                    <a:pt x="73043" y="45957"/>
                    <a:pt x="73043" y="45957"/>
                  </a:cubicBezTo>
                  <a:cubicBezTo>
                    <a:pt x="73043" y="20425"/>
                    <a:pt x="73043" y="20425"/>
                    <a:pt x="73043" y="20425"/>
                  </a:cubicBezTo>
                  <a:cubicBezTo>
                    <a:pt x="73043" y="15319"/>
                    <a:pt x="70434" y="12765"/>
                    <a:pt x="60000" y="12765"/>
                  </a:cubicBezTo>
                  <a:cubicBezTo>
                    <a:pt x="52173" y="12765"/>
                    <a:pt x="46956" y="15319"/>
                    <a:pt x="46956" y="20425"/>
                  </a:cubicBezTo>
                  <a:cubicBezTo>
                    <a:pt x="46956" y="120000"/>
                    <a:pt x="46956" y="120000"/>
                    <a:pt x="46956" y="120000"/>
                  </a:cubicBezTo>
                  <a:cubicBezTo>
                    <a:pt x="0" y="120000"/>
                    <a:pt x="0" y="120000"/>
                    <a:pt x="0" y="12000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956" y="0"/>
                    <a:pt x="46956" y="0"/>
                    <a:pt x="46956" y="0"/>
                  </a:cubicBezTo>
                  <a:cubicBezTo>
                    <a:pt x="46956" y="3829"/>
                    <a:pt x="46956" y="3829"/>
                    <a:pt x="46956" y="3829"/>
                  </a:cubicBezTo>
                  <a:cubicBezTo>
                    <a:pt x="57391" y="1276"/>
                    <a:pt x="67826" y="0"/>
                    <a:pt x="83478" y="0"/>
                  </a:cubicBezTo>
                  <a:cubicBezTo>
                    <a:pt x="93913" y="0"/>
                    <a:pt x="101739" y="1276"/>
                    <a:pt x="109565" y="5106"/>
                  </a:cubicBezTo>
                  <a:cubicBezTo>
                    <a:pt x="117391" y="8936"/>
                    <a:pt x="120000" y="14042"/>
                    <a:pt x="120000" y="20425"/>
                  </a:cubicBezTo>
                  <a:lnTo>
                    <a:pt x="120000" y="459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Shape 169"/>
            <p:cNvSpPr/>
            <p:nvPr/>
          </p:nvSpPr>
          <p:spPr>
            <a:xfrm>
              <a:off x="7713663" y="3465512"/>
              <a:ext cx="328613" cy="679449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79578"/>
                  </a:moveTo>
                  <a:cubicBezTo>
                    <a:pt x="46956" y="79578"/>
                    <a:pt x="46956" y="79578"/>
                    <a:pt x="46956" y="79578"/>
                  </a:cubicBezTo>
                  <a:cubicBezTo>
                    <a:pt x="46956" y="98526"/>
                    <a:pt x="46956" y="98526"/>
                    <a:pt x="46956" y="98526"/>
                  </a:cubicBezTo>
                  <a:cubicBezTo>
                    <a:pt x="46956" y="102315"/>
                    <a:pt x="52173" y="104842"/>
                    <a:pt x="60000" y="104842"/>
                  </a:cubicBezTo>
                  <a:cubicBezTo>
                    <a:pt x="67826" y="104842"/>
                    <a:pt x="73043" y="102315"/>
                    <a:pt x="73043" y="98526"/>
                  </a:cubicBezTo>
                  <a:cubicBezTo>
                    <a:pt x="73043" y="88421"/>
                    <a:pt x="65217" y="77052"/>
                    <a:pt x="46956" y="66947"/>
                  </a:cubicBezTo>
                  <a:cubicBezTo>
                    <a:pt x="28695" y="55578"/>
                    <a:pt x="15652" y="49263"/>
                    <a:pt x="10434" y="46736"/>
                  </a:cubicBezTo>
                  <a:cubicBezTo>
                    <a:pt x="2608" y="42947"/>
                    <a:pt x="0" y="39157"/>
                    <a:pt x="0" y="34105"/>
                  </a:cubicBezTo>
                  <a:cubicBezTo>
                    <a:pt x="0" y="20210"/>
                    <a:pt x="0" y="20210"/>
                    <a:pt x="0" y="20210"/>
                  </a:cubicBezTo>
                  <a:cubicBezTo>
                    <a:pt x="0" y="6315"/>
                    <a:pt x="20869" y="0"/>
                    <a:pt x="60000" y="0"/>
                  </a:cubicBezTo>
                  <a:cubicBezTo>
                    <a:pt x="99130" y="0"/>
                    <a:pt x="120000" y="6315"/>
                    <a:pt x="120000" y="20210"/>
                  </a:cubicBezTo>
                  <a:cubicBezTo>
                    <a:pt x="120000" y="39157"/>
                    <a:pt x="120000" y="39157"/>
                    <a:pt x="120000" y="39157"/>
                  </a:cubicBezTo>
                  <a:cubicBezTo>
                    <a:pt x="73043" y="39157"/>
                    <a:pt x="73043" y="39157"/>
                    <a:pt x="73043" y="39157"/>
                  </a:cubicBezTo>
                  <a:cubicBezTo>
                    <a:pt x="73043" y="20210"/>
                    <a:pt x="73043" y="20210"/>
                    <a:pt x="73043" y="20210"/>
                  </a:cubicBezTo>
                  <a:cubicBezTo>
                    <a:pt x="73043" y="15157"/>
                    <a:pt x="67826" y="12631"/>
                    <a:pt x="60000" y="12631"/>
                  </a:cubicBezTo>
                  <a:cubicBezTo>
                    <a:pt x="52173" y="12631"/>
                    <a:pt x="46956" y="15157"/>
                    <a:pt x="46956" y="20210"/>
                  </a:cubicBezTo>
                  <a:cubicBezTo>
                    <a:pt x="46956" y="27789"/>
                    <a:pt x="49565" y="32842"/>
                    <a:pt x="52173" y="35368"/>
                  </a:cubicBezTo>
                  <a:cubicBezTo>
                    <a:pt x="57391" y="37894"/>
                    <a:pt x="70434" y="44210"/>
                    <a:pt x="88695" y="56842"/>
                  </a:cubicBezTo>
                  <a:cubicBezTo>
                    <a:pt x="109565" y="68210"/>
                    <a:pt x="120000" y="78315"/>
                    <a:pt x="120000" y="84631"/>
                  </a:cubicBezTo>
                  <a:cubicBezTo>
                    <a:pt x="120000" y="98526"/>
                    <a:pt x="120000" y="98526"/>
                    <a:pt x="120000" y="98526"/>
                  </a:cubicBezTo>
                  <a:cubicBezTo>
                    <a:pt x="120000" y="112421"/>
                    <a:pt x="99130" y="120000"/>
                    <a:pt x="60000" y="120000"/>
                  </a:cubicBezTo>
                  <a:cubicBezTo>
                    <a:pt x="20869" y="120000"/>
                    <a:pt x="0" y="112421"/>
                    <a:pt x="0" y="98526"/>
                  </a:cubicBezTo>
                  <a:lnTo>
                    <a:pt x="0" y="795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Shape 170"/>
            <p:cNvSpPr/>
            <p:nvPr/>
          </p:nvSpPr>
          <p:spPr>
            <a:xfrm>
              <a:off x="5610225" y="2684463"/>
              <a:ext cx="128587" cy="6730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Shape 171"/>
            <p:cNvSpPr/>
            <p:nvPr/>
          </p:nvSpPr>
          <p:spPr>
            <a:xfrm>
              <a:off x="5616575" y="3243263"/>
              <a:ext cx="171449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Shape 172"/>
            <p:cNvSpPr/>
            <p:nvPr/>
          </p:nvSpPr>
          <p:spPr>
            <a:xfrm>
              <a:off x="8042275" y="4159250"/>
              <a:ext cx="85724" cy="857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60000"/>
                  </a:moveTo>
                  <a:cubicBezTo>
                    <a:pt x="120000" y="90000"/>
                    <a:pt x="100000" y="120000"/>
                    <a:pt x="60000" y="120000"/>
                  </a:cubicBezTo>
                  <a:cubicBezTo>
                    <a:pt x="30000" y="120000"/>
                    <a:pt x="0" y="90000"/>
                    <a:pt x="0" y="60000"/>
                  </a:cubicBezTo>
                  <a:cubicBezTo>
                    <a:pt x="0" y="20000"/>
                    <a:pt x="30000" y="0"/>
                    <a:pt x="60000" y="0"/>
                  </a:cubicBezTo>
                  <a:cubicBezTo>
                    <a:pt x="100000" y="0"/>
                    <a:pt x="120000" y="20000"/>
                    <a:pt x="120000" y="60000"/>
                  </a:cubicBezTo>
                  <a:close/>
                  <a:moveTo>
                    <a:pt x="10000" y="60000"/>
                  </a:moveTo>
                  <a:cubicBezTo>
                    <a:pt x="10000" y="80000"/>
                    <a:pt x="30000" y="110000"/>
                    <a:pt x="60000" y="110000"/>
                  </a:cubicBezTo>
                  <a:cubicBezTo>
                    <a:pt x="90000" y="110000"/>
                    <a:pt x="110000" y="80000"/>
                    <a:pt x="110000" y="60000"/>
                  </a:cubicBezTo>
                  <a:cubicBezTo>
                    <a:pt x="110000" y="30000"/>
                    <a:pt x="90000" y="10000"/>
                    <a:pt x="60000" y="10000"/>
                  </a:cubicBezTo>
                  <a:cubicBezTo>
                    <a:pt x="30000" y="10000"/>
                    <a:pt x="10000" y="30000"/>
                    <a:pt x="10000" y="60000"/>
                  </a:cubicBezTo>
                  <a:close/>
                  <a:moveTo>
                    <a:pt x="50000" y="90000"/>
                  </a:moveTo>
                  <a:cubicBezTo>
                    <a:pt x="40000" y="90000"/>
                    <a:pt x="40000" y="90000"/>
                    <a:pt x="40000" y="90000"/>
                  </a:cubicBezTo>
                  <a:cubicBezTo>
                    <a:pt x="40000" y="30000"/>
                    <a:pt x="40000" y="30000"/>
                    <a:pt x="40000" y="30000"/>
                  </a:cubicBezTo>
                  <a:cubicBezTo>
                    <a:pt x="40000" y="30000"/>
                    <a:pt x="50000" y="30000"/>
                    <a:pt x="60000" y="30000"/>
                  </a:cubicBezTo>
                  <a:cubicBezTo>
                    <a:pt x="70000" y="30000"/>
                    <a:pt x="80000" y="30000"/>
                    <a:pt x="80000" y="30000"/>
                  </a:cubicBezTo>
                  <a:cubicBezTo>
                    <a:pt x="90000" y="30000"/>
                    <a:pt x="90000" y="40000"/>
                    <a:pt x="90000" y="40000"/>
                  </a:cubicBezTo>
                  <a:cubicBezTo>
                    <a:pt x="90000" y="50000"/>
                    <a:pt x="80000" y="60000"/>
                    <a:pt x="80000" y="60000"/>
                  </a:cubicBezTo>
                  <a:cubicBezTo>
                    <a:pt x="80000" y="60000"/>
                    <a:pt x="80000" y="60000"/>
                    <a:pt x="80000" y="60000"/>
                  </a:cubicBezTo>
                  <a:cubicBezTo>
                    <a:pt x="80000" y="60000"/>
                    <a:pt x="80000" y="70000"/>
                    <a:pt x="90000" y="70000"/>
                  </a:cubicBezTo>
                  <a:cubicBezTo>
                    <a:pt x="90000" y="80000"/>
                    <a:pt x="90000" y="90000"/>
                    <a:pt x="90000" y="90000"/>
                  </a:cubicBezTo>
                  <a:cubicBezTo>
                    <a:pt x="80000" y="90000"/>
                    <a:pt x="80000" y="90000"/>
                    <a:pt x="80000" y="90000"/>
                  </a:cubicBezTo>
                  <a:cubicBezTo>
                    <a:pt x="70000" y="90000"/>
                    <a:pt x="70000" y="80000"/>
                    <a:pt x="70000" y="70000"/>
                  </a:cubicBezTo>
                  <a:cubicBezTo>
                    <a:pt x="70000" y="70000"/>
                    <a:pt x="70000" y="70000"/>
                    <a:pt x="60000" y="70000"/>
                  </a:cubicBezTo>
                  <a:cubicBezTo>
                    <a:pt x="50000" y="70000"/>
                    <a:pt x="50000" y="70000"/>
                    <a:pt x="50000" y="70000"/>
                  </a:cubicBezTo>
                  <a:lnTo>
                    <a:pt x="50000" y="90000"/>
                  </a:lnTo>
                  <a:close/>
                  <a:moveTo>
                    <a:pt x="50000" y="50000"/>
                  </a:moveTo>
                  <a:cubicBezTo>
                    <a:pt x="60000" y="50000"/>
                    <a:pt x="60000" y="50000"/>
                    <a:pt x="60000" y="50000"/>
                  </a:cubicBezTo>
                  <a:cubicBezTo>
                    <a:pt x="70000" y="50000"/>
                    <a:pt x="70000" y="50000"/>
                    <a:pt x="70000" y="50000"/>
                  </a:cubicBezTo>
                  <a:cubicBezTo>
                    <a:pt x="70000" y="40000"/>
                    <a:pt x="70000" y="40000"/>
                    <a:pt x="60000" y="40000"/>
                  </a:cubicBezTo>
                  <a:cubicBezTo>
                    <a:pt x="60000" y="40000"/>
                    <a:pt x="50000" y="40000"/>
                    <a:pt x="50000" y="40000"/>
                  </a:cubicBezTo>
                  <a:lnTo>
                    <a:pt x="50000" y="500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Shape 173"/>
            <p:cNvSpPr/>
            <p:nvPr/>
          </p:nvSpPr>
          <p:spPr>
            <a:xfrm>
              <a:off x="4056062" y="2570163"/>
              <a:ext cx="1166812" cy="199707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63" y="107096"/>
                  </a:moveTo>
                  <a:cubicBezTo>
                    <a:pt x="119263" y="107096"/>
                    <a:pt x="119263" y="105806"/>
                    <a:pt x="116319" y="104946"/>
                  </a:cubicBezTo>
                  <a:cubicBezTo>
                    <a:pt x="111165" y="104086"/>
                    <a:pt x="109693" y="102365"/>
                    <a:pt x="108220" y="101505"/>
                  </a:cubicBezTo>
                  <a:cubicBezTo>
                    <a:pt x="107484" y="101075"/>
                    <a:pt x="105276" y="100215"/>
                    <a:pt x="105276" y="100215"/>
                  </a:cubicBezTo>
                  <a:cubicBezTo>
                    <a:pt x="107484" y="99784"/>
                    <a:pt x="107484" y="99784"/>
                    <a:pt x="107484" y="99784"/>
                  </a:cubicBezTo>
                  <a:cubicBezTo>
                    <a:pt x="107484" y="99784"/>
                    <a:pt x="106748" y="98064"/>
                    <a:pt x="106012" y="96774"/>
                  </a:cubicBezTo>
                  <a:cubicBezTo>
                    <a:pt x="104539" y="95913"/>
                    <a:pt x="105276" y="95053"/>
                    <a:pt x="105276" y="92903"/>
                  </a:cubicBezTo>
                  <a:cubicBezTo>
                    <a:pt x="104539" y="90752"/>
                    <a:pt x="105276" y="89462"/>
                    <a:pt x="105276" y="88172"/>
                  </a:cubicBezTo>
                  <a:cubicBezTo>
                    <a:pt x="105276" y="87311"/>
                    <a:pt x="105276" y="85161"/>
                    <a:pt x="106012" y="82150"/>
                  </a:cubicBezTo>
                  <a:cubicBezTo>
                    <a:pt x="106012" y="79569"/>
                    <a:pt x="109693" y="61075"/>
                    <a:pt x="109693" y="58924"/>
                  </a:cubicBezTo>
                  <a:cubicBezTo>
                    <a:pt x="109693" y="57204"/>
                    <a:pt x="109693" y="52903"/>
                    <a:pt x="109693" y="52903"/>
                  </a:cubicBezTo>
                  <a:cubicBezTo>
                    <a:pt x="109693" y="52903"/>
                    <a:pt x="111901" y="52903"/>
                    <a:pt x="113374" y="53333"/>
                  </a:cubicBezTo>
                  <a:cubicBezTo>
                    <a:pt x="114110" y="53763"/>
                    <a:pt x="114846" y="54193"/>
                    <a:pt x="115582" y="51612"/>
                  </a:cubicBezTo>
                  <a:cubicBezTo>
                    <a:pt x="115582" y="47311"/>
                    <a:pt x="109693" y="41290"/>
                    <a:pt x="109693" y="40000"/>
                  </a:cubicBezTo>
                  <a:cubicBezTo>
                    <a:pt x="108957" y="39139"/>
                    <a:pt x="111165" y="39569"/>
                    <a:pt x="110429" y="38279"/>
                  </a:cubicBezTo>
                  <a:cubicBezTo>
                    <a:pt x="108957" y="36989"/>
                    <a:pt x="110429" y="36559"/>
                    <a:pt x="110429" y="33548"/>
                  </a:cubicBezTo>
                  <a:cubicBezTo>
                    <a:pt x="110429" y="30967"/>
                    <a:pt x="108957" y="28817"/>
                    <a:pt x="109693" y="25376"/>
                  </a:cubicBezTo>
                  <a:cubicBezTo>
                    <a:pt x="111165" y="21935"/>
                    <a:pt x="108957" y="16344"/>
                    <a:pt x="108957" y="14193"/>
                  </a:cubicBezTo>
                  <a:cubicBezTo>
                    <a:pt x="108957" y="12473"/>
                    <a:pt x="107484" y="12903"/>
                    <a:pt x="104539" y="12473"/>
                  </a:cubicBezTo>
                  <a:cubicBezTo>
                    <a:pt x="101595" y="11612"/>
                    <a:pt x="94969" y="9892"/>
                    <a:pt x="94233" y="9032"/>
                  </a:cubicBezTo>
                  <a:cubicBezTo>
                    <a:pt x="94233" y="8172"/>
                    <a:pt x="92760" y="7311"/>
                    <a:pt x="92760" y="7311"/>
                  </a:cubicBezTo>
                  <a:cubicBezTo>
                    <a:pt x="92760" y="7311"/>
                    <a:pt x="92024" y="9892"/>
                    <a:pt x="90552" y="10752"/>
                  </a:cubicBezTo>
                  <a:cubicBezTo>
                    <a:pt x="89815" y="11182"/>
                    <a:pt x="89079" y="10322"/>
                    <a:pt x="87607" y="9892"/>
                  </a:cubicBezTo>
                  <a:cubicBezTo>
                    <a:pt x="86871" y="9032"/>
                    <a:pt x="81717" y="7311"/>
                    <a:pt x="79509" y="6451"/>
                  </a:cubicBezTo>
                  <a:cubicBezTo>
                    <a:pt x="77300" y="5161"/>
                    <a:pt x="78773" y="6451"/>
                    <a:pt x="78773" y="6451"/>
                  </a:cubicBezTo>
                  <a:cubicBezTo>
                    <a:pt x="78773" y="6451"/>
                    <a:pt x="77300" y="7741"/>
                    <a:pt x="74355" y="9032"/>
                  </a:cubicBezTo>
                  <a:cubicBezTo>
                    <a:pt x="72147" y="10322"/>
                    <a:pt x="61104" y="12473"/>
                    <a:pt x="61104" y="12473"/>
                  </a:cubicBezTo>
                  <a:cubicBezTo>
                    <a:pt x="60368" y="12473"/>
                    <a:pt x="60368" y="12473"/>
                    <a:pt x="60368" y="12903"/>
                  </a:cubicBezTo>
                  <a:cubicBezTo>
                    <a:pt x="58895" y="11612"/>
                    <a:pt x="57423" y="10752"/>
                    <a:pt x="55950" y="10322"/>
                  </a:cubicBezTo>
                  <a:cubicBezTo>
                    <a:pt x="54478" y="9462"/>
                    <a:pt x="53742" y="8602"/>
                    <a:pt x="53742" y="8602"/>
                  </a:cubicBezTo>
                  <a:cubicBezTo>
                    <a:pt x="53742" y="8602"/>
                    <a:pt x="53742" y="5591"/>
                    <a:pt x="50061" y="5161"/>
                  </a:cubicBezTo>
                  <a:cubicBezTo>
                    <a:pt x="49325" y="6881"/>
                    <a:pt x="49325" y="9462"/>
                    <a:pt x="49325" y="9462"/>
                  </a:cubicBezTo>
                  <a:cubicBezTo>
                    <a:pt x="47116" y="11182"/>
                    <a:pt x="47116" y="11182"/>
                    <a:pt x="47116" y="11182"/>
                  </a:cubicBezTo>
                  <a:cubicBezTo>
                    <a:pt x="46380" y="8602"/>
                    <a:pt x="46380" y="8602"/>
                    <a:pt x="46380" y="8602"/>
                  </a:cubicBezTo>
                  <a:cubicBezTo>
                    <a:pt x="46380" y="8602"/>
                    <a:pt x="44907" y="7311"/>
                    <a:pt x="43435" y="6451"/>
                  </a:cubicBezTo>
                  <a:cubicBezTo>
                    <a:pt x="42699" y="5591"/>
                    <a:pt x="37546" y="3010"/>
                    <a:pt x="37546" y="860"/>
                  </a:cubicBezTo>
                  <a:cubicBezTo>
                    <a:pt x="37546" y="860"/>
                    <a:pt x="36073" y="0"/>
                    <a:pt x="35337" y="860"/>
                  </a:cubicBezTo>
                  <a:cubicBezTo>
                    <a:pt x="33865" y="1720"/>
                    <a:pt x="33865" y="2150"/>
                    <a:pt x="27975" y="3010"/>
                  </a:cubicBezTo>
                  <a:cubicBezTo>
                    <a:pt x="21349" y="3440"/>
                    <a:pt x="16196" y="3440"/>
                    <a:pt x="12515" y="8602"/>
                  </a:cubicBezTo>
                  <a:cubicBezTo>
                    <a:pt x="8098" y="13763"/>
                    <a:pt x="3680" y="18064"/>
                    <a:pt x="3680" y="21935"/>
                  </a:cubicBezTo>
                  <a:cubicBezTo>
                    <a:pt x="3680" y="25376"/>
                    <a:pt x="2208" y="25376"/>
                    <a:pt x="1472" y="27096"/>
                  </a:cubicBezTo>
                  <a:cubicBezTo>
                    <a:pt x="0" y="29247"/>
                    <a:pt x="0" y="30537"/>
                    <a:pt x="2208" y="35268"/>
                  </a:cubicBezTo>
                  <a:cubicBezTo>
                    <a:pt x="4417" y="39569"/>
                    <a:pt x="5889" y="48172"/>
                    <a:pt x="10306" y="49892"/>
                  </a:cubicBezTo>
                  <a:cubicBezTo>
                    <a:pt x="11042" y="50322"/>
                    <a:pt x="11779" y="51182"/>
                    <a:pt x="13251" y="51182"/>
                  </a:cubicBezTo>
                  <a:cubicBezTo>
                    <a:pt x="14723" y="51182"/>
                    <a:pt x="18404" y="48172"/>
                    <a:pt x="21349" y="46451"/>
                  </a:cubicBezTo>
                  <a:cubicBezTo>
                    <a:pt x="24294" y="46451"/>
                    <a:pt x="25030" y="46021"/>
                    <a:pt x="28711" y="47741"/>
                  </a:cubicBezTo>
                  <a:cubicBezTo>
                    <a:pt x="32392" y="49892"/>
                    <a:pt x="32392" y="49032"/>
                    <a:pt x="32392" y="49032"/>
                  </a:cubicBezTo>
                  <a:cubicBezTo>
                    <a:pt x="32392" y="49032"/>
                    <a:pt x="33128" y="49892"/>
                    <a:pt x="31656" y="50322"/>
                  </a:cubicBezTo>
                  <a:cubicBezTo>
                    <a:pt x="29447" y="50322"/>
                    <a:pt x="27975" y="49462"/>
                    <a:pt x="26503" y="49032"/>
                  </a:cubicBezTo>
                  <a:cubicBezTo>
                    <a:pt x="25030" y="48602"/>
                    <a:pt x="22085" y="51182"/>
                    <a:pt x="19877" y="53333"/>
                  </a:cubicBezTo>
                  <a:cubicBezTo>
                    <a:pt x="17668" y="55053"/>
                    <a:pt x="18404" y="55483"/>
                    <a:pt x="17668" y="58064"/>
                  </a:cubicBezTo>
                  <a:cubicBezTo>
                    <a:pt x="16932" y="60645"/>
                    <a:pt x="14723" y="64086"/>
                    <a:pt x="13987" y="68387"/>
                  </a:cubicBezTo>
                  <a:cubicBezTo>
                    <a:pt x="13251" y="72688"/>
                    <a:pt x="10306" y="100215"/>
                    <a:pt x="8834" y="103225"/>
                  </a:cubicBezTo>
                  <a:cubicBezTo>
                    <a:pt x="7361" y="105806"/>
                    <a:pt x="5889" y="107526"/>
                    <a:pt x="5889" y="107526"/>
                  </a:cubicBezTo>
                  <a:cubicBezTo>
                    <a:pt x="8834" y="109247"/>
                    <a:pt x="8834" y="109247"/>
                    <a:pt x="8834" y="109247"/>
                  </a:cubicBezTo>
                  <a:cubicBezTo>
                    <a:pt x="8834" y="113118"/>
                    <a:pt x="8834" y="113118"/>
                    <a:pt x="8834" y="113118"/>
                  </a:cubicBezTo>
                  <a:cubicBezTo>
                    <a:pt x="8834" y="113118"/>
                    <a:pt x="9570" y="113118"/>
                    <a:pt x="9570" y="113978"/>
                  </a:cubicBezTo>
                  <a:cubicBezTo>
                    <a:pt x="9570" y="114408"/>
                    <a:pt x="7361" y="116129"/>
                    <a:pt x="10306" y="117419"/>
                  </a:cubicBezTo>
                  <a:cubicBezTo>
                    <a:pt x="13987" y="119139"/>
                    <a:pt x="23558" y="120000"/>
                    <a:pt x="24294" y="117849"/>
                  </a:cubicBezTo>
                  <a:cubicBezTo>
                    <a:pt x="25030" y="115698"/>
                    <a:pt x="22822" y="113548"/>
                    <a:pt x="22085" y="112688"/>
                  </a:cubicBezTo>
                  <a:cubicBezTo>
                    <a:pt x="21349" y="111827"/>
                    <a:pt x="20613" y="110107"/>
                    <a:pt x="20613" y="110107"/>
                  </a:cubicBezTo>
                  <a:cubicBezTo>
                    <a:pt x="22822" y="109677"/>
                    <a:pt x="22822" y="109677"/>
                    <a:pt x="22822" y="109677"/>
                  </a:cubicBezTo>
                  <a:cubicBezTo>
                    <a:pt x="22822" y="109677"/>
                    <a:pt x="23558" y="106236"/>
                    <a:pt x="24294" y="105376"/>
                  </a:cubicBezTo>
                  <a:cubicBezTo>
                    <a:pt x="25766" y="104086"/>
                    <a:pt x="26503" y="101075"/>
                    <a:pt x="26503" y="97634"/>
                  </a:cubicBezTo>
                  <a:cubicBezTo>
                    <a:pt x="26503" y="94193"/>
                    <a:pt x="28711" y="87311"/>
                    <a:pt x="30184" y="84731"/>
                  </a:cubicBezTo>
                  <a:cubicBezTo>
                    <a:pt x="30920" y="81720"/>
                    <a:pt x="35337" y="76559"/>
                    <a:pt x="35337" y="73978"/>
                  </a:cubicBezTo>
                  <a:cubicBezTo>
                    <a:pt x="35337" y="71827"/>
                    <a:pt x="36073" y="70537"/>
                    <a:pt x="37546" y="68387"/>
                  </a:cubicBezTo>
                  <a:cubicBezTo>
                    <a:pt x="38282" y="66236"/>
                    <a:pt x="39018" y="64946"/>
                    <a:pt x="40490" y="63655"/>
                  </a:cubicBezTo>
                  <a:cubicBezTo>
                    <a:pt x="41226" y="65806"/>
                    <a:pt x="40490" y="66666"/>
                    <a:pt x="41226" y="68817"/>
                  </a:cubicBezTo>
                  <a:cubicBezTo>
                    <a:pt x="41226" y="71397"/>
                    <a:pt x="41963" y="77419"/>
                    <a:pt x="42699" y="78709"/>
                  </a:cubicBezTo>
                  <a:cubicBezTo>
                    <a:pt x="43435" y="80430"/>
                    <a:pt x="42699" y="82150"/>
                    <a:pt x="41963" y="84301"/>
                  </a:cubicBezTo>
                  <a:cubicBezTo>
                    <a:pt x="41963" y="86451"/>
                    <a:pt x="44171" y="91612"/>
                    <a:pt x="44171" y="93333"/>
                  </a:cubicBezTo>
                  <a:cubicBezTo>
                    <a:pt x="43435" y="95483"/>
                    <a:pt x="42699" y="101505"/>
                    <a:pt x="42699" y="102795"/>
                  </a:cubicBezTo>
                  <a:cubicBezTo>
                    <a:pt x="42699" y="104516"/>
                    <a:pt x="41963" y="106666"/>
                    <a:pt x="41963" y="106666"/>
                  </a:cubicBezTo>
                  <a:cubicBezTo>
                    <a:pt x="41963" y="107096"/>
                    <a:pt x="41963" y="107096"/>
                    <a:pt x="41963" y="107096"/>
                  </a:cubicBezTo>
                  <a:cubicBezTo>
                    <a:pt x="41963" y="109247"/>
                    <a:pt x="41963" y="109247"/>
                    <a:pt x="41963" y="109247"/>
                  </a:cubicBezTo>
                  <a:cubicBezTo>
                    <a:pt x="41226" y="109677"/>
                    <a:pt x="41226" y="109677"/>
                    <a:pt x="41226" y="109677"/>
                  </a:cubicBezTo>
                  <a:cubicBezTo>
                    <a:pt x="41226" y="111397"/>
                    <a:pt x="41226" y="111397"/>
                    <a:pt x="41226" y="111397"/>
                  </a:cubicBezTo>
                  <a:cubicBezTo>
                    <a:pt x="41226" y="111397"/>
                    <a:pt x="44907" y="112688"/>
                    <a:pt x="50061" y="112688"/>
                  </a:cubicBezTo>
                  <a:cubicBezTo>
                    <a:pt x="50797" y="112688"/>
                    <a:pt x="51533" y="112258"/>
                    <a:pt x="51533" y="112258"/>
                  </a:cubicBezTo>
                  <a:cubicBezTo>
                    <a:pt x="51533" y="112258"/>
                    <a:pt x="52269" y="111827"/>
                    <a:pt x="55950" y="113548"/>
                  </a:cubicBezTo>
                  <a:cubicBezTo>
                    <a:pt x="60368" y="115268"/>
                    <a:pt x="64785" y="116129"/>
                    <a:pt x="67730" y="116129"/>
                  </a:cubicBezTo>
                  <a:cubicBezTo>
                    <a:pt x="71411" y="115698"/>
                    <a:pt x="71411" y="115268"/>
                    <a:pt x="71411" y="115268"/>
                  </a:cubicBezTo>
                  <a:cubicBezTo>
                    <a:pt x="71411" y="113978"/>
                    <a:pt x="71411" y="113978"/>
                    <a:pt x="71411" y="113978"/>
                  </a:cubicBezTo>
                  <a:cubicBezTo>
                    <a:pt x="71411" y="113978"/>
                    <a:pt x="71411" y="112688"/>
                    <a:pt x="65521" y="110107"/>
                  </a:cubicBezTo>
                  <a:cubicBezTo>
                    <a:pt x="60368" y="107956"/>
                    <a:pt x="59631" y="106666"/>
                    <a:pt x="60368" y="106666"/>
                  </a:cubicBezTo>
                  <a:cubicBezTo>
                    <a:pt x="61104" y="106666"/>
                    <a:pt x="61104" y="106666"/>
                    <a:pt x="61104" y="106666"/>
                  </a:cubicBezTo>
                  <a:cubicBezTo>
                    <a:pt x="61104" y="106666"/>
                    <a:pt x="59631" y="103655"/>
                    <a:pt x="59631" y="101935"/>
                  </a:cubicBezTo>
                  <a:cubicBezTo>
                    <a:pt x="59631" y="100645"/>
                    <a:pt x="60368" y="93333"/>
                    <a:pt x="60368" y="90752"/>
                  </a:cubicBezTo>
                  <a:cubicBezTo>
                    <a:pt x="61104" y="88602"/>
                    <a:pt x="61104" y="80430"/>
                    <a:pt x="62576" y="75268"/>
                  </a:cubicBezTo>
                  <a:cubicBezTo>
                    <a:pt x="63312" y="70537"/>
                    <a:pt x="63312" y="64946"/>
                    <a:pt x="64049" y="63225"/>
                  </a:cubicBezTo>
                  <a:cubicBezTo>
                    <a:pt x="64049" y="63225"/>
                    <a:pt x="64049" y="61075"/>
                    <a:pt x="63312" y="58494"/>
                  </a:cubicBezTo>
                  <a:cubicBezTo>
                    <a:pt x="64049" y="58924"/>
                    <a:pt x="64049" y="59354"/>
                    <a:pt x="64049" y="59354"/>
                  </a:cubicBezTo>
                  <a:cubicBezTo>
                    <a:pt x="74355" y="58494"/>
                    <a:pt x="74355" y="58494"/>
                    <a:pt x="74355" y="58494"/>
                  </a:cubicBezTo>
                  <a:cubicBezTo>
                    <a:pt x="74355" y="58494"/>
                    <a:pt x="75828" y="60645"/>
                    <a:pt x="75828" y="61505"/>
                  </a:cubicBezTo>
                  <a:cubicBezTo>
                    <a:pt x="76564" y="62795"/>
                    <a:pt x="77300" y="63655"/>
                    <a:pt x="76564" y="64086"/>
                  </a:cubicBezTo>
                  <a:cubicBezTo>
                    <a:pt x="75828" y="64516"/>
                    <a:pt x="73619" y="61935"/>
                    <a:pt x="73619" y="61505"/>
                  </a:cubicBezTo>
                  <a:cubicBezTo>
                    <a:pt x="72883" y="62365"/>
                    <a:pt x="74355" y="63655"/>
                    <a:pt x="74355" y="64086"/>
                  </a:cubicBezTo>
                  <a:cubicBezTo>
                    <a:pt x="75092" y="64946"/>
                    <a:pt x="75092" y="66236"/>
                    <a:pt x="73619" y="65806"/>
                  </a:cubicBezTo>
                  <a:cubicBezTo>
                    <a:pt x="72883" y="65376"/>
                    <a:pt x="72883" y="65376"/>
                    <a:pt x="72147" y="65806"/>
                  </a:cubicBezTo>
                  <a:cubicBezTo>
                    <a:pt x="71411" y="66236"/>
                    <a:pt x="66993" y="65376"/>
                    <a:pt x="66993" y="65376"/>
                  </a:cubicBezTo>
                  <a:cubicBezTo>
                    <a:pt x="66993" y="65376"/>
                    <a:pt x="67730" y="71397"/>
                    <a:pt x="67730" y="73118"/>
                  </a:cubicBezTo>
                  <a:cubicBezTo>
                    <a:pt x="67730" y="74838"/>
                    <a:pt x="69202" y="85591"/>
                    <a:pt x="68466" y="89032"/>
                  </a:cubicBezTo>
                  <a:cubicBezTo>
                    <a:pt x="67730" y="92473"/>
                    <a:pt x="69938" y="102795"/>
                    <a:pt x="69938" y="103655"/>
                  </a:cubicBezTo>
                  <a:cubicBezTo>
                    <a:pt x="69938" y="104946"/>
                    <a:pt x="74355" y="104946"/>
                    <a:pt x="74355" y="104946"/>
                  </a:cubicBezTo>
                  <a:cubicBezTo>
                    <a:pt x="74355" y="104946"/>
                    <a:pt x="73619" y="106236"/>
                    <a:pt x="73619" y="107956"/>
                  </a:cubicBezTo>
                  <a:cubicBezTo>
                    <a:pt x="73619" y="108387"/>
                    <a:pt x="72883" y="109677"/>
                    <a:pt x="73619" y="110967"/>
                  </a:cubicBezTo>
                  <a:cubicBezTo>
                    <a:pt x="74355" y="111827"/>
                    <a:pt x="76564" y="113118"/>
                    <a:pt x="81717" y="113548"/>
                  </a:cubicBezTo>
                  <a:cubicBezTo>
                    <a:pt x="82453" y="113548"/>
                    <a:pt x="85398" y="112688"/>
                    <a:pt x="86134" y="111827"/>
                  </a:cubicBezTo>
                  <a:cubicBezTo>
                    <a:pt x="86871" y="110537"/>
                    <a:pt x="86134" y="110107"/>
                    <a:pt x="86134" y="108817"/>
                  </a:cubicBezTo>
                  <a:cubicBezTo>
                    <a:pt x="85398" y="107526"/>
                    <a:pt x="84662" y="105376"/>
                    <a:pt x="84662" y="104946"/>
                  </a:cubicBezTo>
                  <a:cubicBezTo>
                    <a:pt x="86134" y="104516"/>
                    <a:pt x="85398" y="103655"/>
                    <a:pt x="85398" y="103655"/>
                  </a:cubicBezTo>
                  <a:cubicBezTo>
                    <a:pt x="85398" y="103655"/>
                    <a:pt x="86134" y="100215"/>
                    <a:pt x="85398" y="98924"/>
                  </a:cubicBezTo>
                  <a:cubicBezTo>
                    <a:pt x="84662" y="97204"/>
                    <a:pt x="86134" y="93333"/>
                    <a:pt x="85398" y="92043"/>
                  </a:cubicBezTo>
                  <a:cubicBezTo>
                    <a:pt x="84662" y="90322"/>
                    <a:pt x="83926" y="90322"/>
                    <a:pt x="84662" y="89032"/>
                  </a:cubicBezTo>
                  <a:cubicBezTo>
                    <a:pt x="85398" y="88172"/>
                    <a:pt x="84662" y="86451"/>
                    <a:pt x="85398" y="84301"/>
                  </a:cubicBezTo>
                  <a:cubicBezTo>
                    <a:pt x="86134" y="81720"/>
                    <a:pt x="86871" y="75698"/>
                    <a:pt x="87607" y="73118"/>
                  </a:cubicBezTo>
                  <a:cubicBezTo>
                    <a:pt x="89079" y="70537"/>
                    <a:pt x="87607" y="69677"/>
                    <a:pt x="89079" y="68387"/>
                  </a:cubicBezTo>
                  <a:cubicBezTo>
                    <a:pt x="89815" y="69677"/>
                    <a:pt x="90552" y="79139"/>
                    <a:pt x="90552" y="81720"/>
                  </a:cubicBezTo>
                  <a:cubicBezTo>
                    <a:pt x="89815" y="83870"/>
                    <a:pt x="91288" y="90322"/>
                    <a:pt x="92024" y="92903"/>
                  </a:cubicBezTo>
                  <a:cubicBezTo>
                    <a:pt x="92760" y="95483"/>
                    <a:pt x="92760" y="101935"/>
                    <a:pt x="92760" y="101935"/>
                  </a:cubicBezTo>
                  <a:cubicBezTo>
                    <a:pt x="94233" y="101935"/>
                    <a:pt x="94233" y="101935"/>
                    <a:pt x="94233" y="101935"/>
                  </a:cubicBezTo>
                  <a:cubicBezTo>
                    <a:pt x="93496" y="104516"/>
                    <a:pt x="93496" y="104516"/>
                    <a:pt x="93496" y="104516"/>
                  </a:cubicBezTo>
                  <a:cubicBezTo>
                    <a:pt x="101595" y="106236"/>
                    <a:pt x="101595" y="106236"/>
                    <a:pt x="101595" y="106236"/>
                  </a:cubicBezTo>
                  <a:cubicBezTo>
                    <a:pt x="101595" y="106236"/>
                    <a:pt x="102331" y="105806"/>
                    <a:pt x="104539" y="107096"/>
                  </a:cubicBezTo>
                  <a:cubicBezTo>
                    <a:pt x="109693" y="109247"/>
                    <a:pt x="117055" y="109677"/>
                    <a:pt x="118527" y="109247"/>
                  </a:cubicBezTo>
                  <a:cubicBezTo>
                    <a:pt x="120000" y="109247"/>
                    <a:pt x="119263" y="107096"/>
                    <a:pt x="119263" y="1070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Shape 174"/>
            <p:cNvSpPr/>
            <p:nvPr/>
          </p:nvSpPr>
          <p:spPr>
            <a:xfrm>
              <a:off x="4392612" y="2305050"/>
              <a:ext cx="250825" cy="26511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6857" y="103783"/>
                  </a:moveTo>
                  <a:cubicBezTo>
                    <a:pt x="6857" y="110270"/>
                    <a:pt x="13714" y="120000"/>
                    <a:pt x="13714" y="120000"/>
                  </a:cubicBezTo>
                  <a:cubicBezTo>
                    <a:pt x="13714" y="94054"/>
                    <a:pt x="13714" y="94054"/>
                    <a:pt x="13714" y="94054"/>
                  </a:cubicBezTo>
                  <a:cubicBezTo>
                    <a:pt x="13714" y="94054"/>
                    <a:pt x="13714" y="97297"/>
                    <a:pt x="6857" y="94054"/>
                  </a:cubicBezTo>
                  <a:cubicBezTo>
                    <a:pt x="0" y="90810"/>
                    <a:pt x="3428" y="64864"/>
                    <a:pt x="10285" y="68108"/>
                  </a:cubicBezTo>
                  <a:cubicBezTo>
                    <a:pt x="17142" y="68108"/>
                    <a:pt x="20571" y="74594"/>
                    <a:pt x="20571" y="74594"/>
                  </a:cubicBezTo>
                  <a:cubicBezTo>
                    <a:pt x="20571" y="74594"/>
                    <a:pt x="20571" y="68108"/>
                    <a:pt x="20571" y="61621"/>
                  </a:cubicBezTo>
                  <a:cubicBezTo>
                    <a:pt x="20571" y="58378"/>
                    <a:pt x="34285" y="45405"/>
                    <a:pt x="34285" y="42162"/>
                  </a:cubicBezTo>
                  <a:cubicBezTo>
                    <a:pt x="37714" y="38918"/>
                    <a:pt x="37714" y="32432"/>
                    <a:pt x="44571" y="29189"/>
                  </a:cubicBezTo>
                  <a:cubicBezTo>
                    <a:pt x="75428" y="12972"/>
                    <a:pt x="99428" y="32432"/>
                    <a:pt x="106285" y="42162"/>
                  </a:cubicBezTo>
                  <a:cubicBezTo>
                    <a:pt x="116571" y="51891"/>
                    <a:pt x="102857" y="97297"/>
                    <a:pt x="106285" y="94054"/>
                  </a:cubicBezTo>
                  <a:cubicBezTo>
                    <a:pt x="106285" y="90810"/>
                    <a:pt x="113142" y="87567"/>
                    <a:pt x="113142" y="77837"/>
                  </a:cubicBezTo>
                  <a:cubicBezTo>
                    <a:pt x="116571" y="71351"/>
                    <a:pt x="116571" y="51891"/>
                    <a:pt x="116571" y="45405"/>
                  </a:cubicBezTo>
                  <a:cubicBezTo>
                    <a:pt x="116571" y="38918"/>
                    <a:pt x="120000" y="32432"/>
                    <a:pt x="116571" y="25945"/>
                  </a:cubicBezTo>
                  <a:cubicBezTo>
                    <a:pt x="113142" y="19459"/>
                    <a:pt x="102857" y="16216"/>
                    <a:pt x="99428" y="12972"/>
                  </a:cubicBezTo>
                  <a:cubicBezTo>
                    <a:pt x="96000" y="9729"/>
                    <a:pt x="89142" y="9729"/>
                    <a:pt x="85714" y="9729"/>
                  </a:cubicBezTo>
                  <a:cubicBezTo>
                    <a:pt x="82285" y="9729"/>
                    <a:pt x="78857" y="19459"/>
                    <a:pt x="78857" y="12972"/>
                  </a:cubicBezTo>
                  <a:cubicBezTo>
                    <a:pt x="78857" y="6486"/>
                    <a:pt x="72000" y="0"/>
                    <a:pt x="72000" y="0"/>
                  </a:cubicBezTo>
                  <a:cubicBezTo>
                    <a:pt x="72000" y="3243"/>
                    <a:pt x="68571" y="9729"/>
                    <a:pt x="68571" y="9729"/>
                  </a:cubicBezTo>
                  <a:cubicBezTo>
                    <a:pt x="68571" y="9729"/>
                    <a:pt x="68571" y="3243"/>
                    <a:pt x="65142" y="6486"/>
                  </a:cubicBezTo>
                  <a:cubicBezTo>
                    <a:pt x="61714" y="9729"/>
                    <a:pt x="48000" y="9729"/>
                    <a:pt x="48000" y="12972"/>
                  </a:cubicBezTo>
                  <a:cubicBezTo>
                    <a:pt x="44571" y="12972"/>
                    <a:pt x="41142" y="9729"/>
                    <a:pt x="34285" y="12972"/>
                  </a:cubicBezTo>
                  <a:cubicBezTo>
                    <a:pt x="24000" y="19459"/>
                    <a:pt x="17142" y="29189"/>
                    <a:pt x="13714" y="32432"/>
                  </a:cubicBezTo>
                  <a:cubicBezTo>
                    <a:pt x="10285" y="35675"/>
                    <a:pt x="13714" y="35675"/>
                    <a:pt x="10285" y="38918"/>
                  </a:cubicBezTo>
                  <a:cubicBezTo>
                    <a:pt x="10285" y="42162"/>
                    <a:pt x="6857" y="48648"/>
                    <a:pt x="6857" y="48648"/>
                  </a:cubicBezTo>
                  <a:cubicBezTo>
                    <a:pt x="6857" y="51891"/>
                    <a:pt x="3428" y="61621"/>
                    <a:pt x="3428" y="71351"/>
                  </a:cubicBezTo>
                  <a:cubicBezTo>
                    <a:pt x="0" y="77837"/>
                    <a:pt x="3428" y="100540"/>
                    <a:pt x="3428" y="100540"/>
                  </a:cubicBezTo>
                  <a:cubicBezTo>
                    <a:pt x="3428" y="100540"/>
                    <a:pt x="3428" y="97297"/>
                    <a:pt x="6857" y="10378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Shape 175"/>
            <p:cNvSpPr/>
            <p:nvPr/>
          </p:nvSpPr>
          <p:spPr>
            <a:xfrm>
              <a:off x="4779962" y="2398713"/>
              <a:ext cx="206374" cy="19208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6551" y="120000"/>
                  </a:moveTo>
                  <a:cubicBezTo>
                    <a:pt x="20689" y="111111"/>
                    <a:pt x="16551" y="93333"/>
                    <a:pt x="16551" y="88888"/>
                  </a:cubicBezTo>
                  <a:cubicBezTo>
                    <a:pt x="16551" y="80000"/>
                    <a:pt x="20689" y="80000"/>
                    <a:pt x="20689" y="66666"/>
                  </a:cubicBezTo>
                  <a:cubicBezTo>
                    <a:pt x="20689" y="57777"/>
                    <a:pt x="20689" y="57777"/>
                    <a:pt x="28965" y="44444"/>
                  </a:cubicBezTo>
                  <a:cubicBezTo>
                    <a:pt x="33103" y="31111"/>
                    <a:pt x="57931" y="31111"/>
                    <a:pt x="74482" y="31111"/>
                  </a:cubicBezTo>
                  <a:cubicBezTo>
                    <a:pt x="91034" y="31111"/>
                    <a:pt x="99310" y="40000"/>
                    <a:pt x="103448" y="44444"/>
                  </a:cubicBezTo>
                  <a:cubicBezTo>
                    <a:pt x="103448" y="48888"/>
                    <a:pt x="111724" y="71111"/>
                    <a:pt x="107586" y="93333"/>
                  </a:cubicBezTo>
                  <a:cubicBezTo>
                    <a:pt x="103448" y="115555"/>
                    <a:pt x="111724" y="111111"/>
                    <a:pt x="111724" y="111111"/>
                  </a:cubicBezTo>
                  <a:cubicBezTo>
                    <a:pt x="111724" y="111111"/>
                    <a:pt x="111724" y="102222"/>
                    <a:pt x="115862" y="97777"/>
                  </a:cubicBezTo>
                  <a:cubicBezTo>
                    <a:pt x="120000" y="84444"/>
                    <a:pt x="115862" y="62222"/>
                    <a:pt x="111724" y="48888"/>
                  </a:cubicBezTo>
                  <a:cubicBezTo>
                    <a:pt x="111724" y="40000"/>
                    <a:pt x="107586" y="31111"/>
                    <a:pt x="107586" y="26666"/>
                  </a:cubicBezTo>
                  <a:cubicBezTo>
                    <a:pt x="103448" y="26666"/>
                    <a:pt x="103448" y="22222"/>
                    <a:pt x="99310" y="17777"/>
                  </a:cubicBezTo>
                  <a:cubicBezTo>
                    <a:pt x="95172" y="8888"/>
                    <a:pt x="78620" y="8888"/>
                    <a:pt x="70344" y="4444"/>
                  </a:cubicBezTo>
                  <a:cubicBezTo>
                    <a:pt x="62068" y="0"/>
                    <a:pt x="45517" y="8888"/>
                    <a:pt x="37241" y="8888"/>
                  </a:cubicBezTo>
                  <a:cubicBezTo>
                    <a:pt x="33103" y="13333"/>
                    <a:pt x="33103" y="17777"/>
                    <a:pt x="20689" y="22222"/>
                  </a:cubicBezTo>
                  <a:cubicBezTo>
                    <a:pt x="12413" y="31111"/>
                    <a:pt x="16551" y="35555"/>
                    <a:pt x="12413" y="40000"/>
                  </a:cubicBezTo>
                  <a:cubicBezTo>
                    <a:pt x="12413" y="48888"/>
                    <a:pt x="12413" y="44444"/>
                    <a:pt x="8275" y="53333"/>
                  </a:cubicBezTo>
                  <a:cubicBezTo>
                    <a:pt x="4137" y="66666"/>
                    <a:pt x="4137" y="62222"/>
                    <a:pt x="4137" y="71111"/>
                  </a:cubicBezTo>
                  <a:cubicBezTo>
                    <a:pt x="0" y="84444"/>
                    <a:pt x="8275" y="106666"/>
                    <a:pt x="12413" y="115555"/>
                  </a:cubicBezTo>
                  <a:cubicBezTo>
                    <a:pt x="12413" y="120000"/>
                    <a:pt x="16551" y="120000"/>
                    <a:pt x="16551" y="1200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799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00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28600"/>
            <a:ext cx="10969943" cy="94456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447800"/>
            <a:ext cx="10969943" cy="46482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05046" y="626427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fld id="{7091A9FD-CDA2-4BA5-8C18-59D6F59EB34A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None/>
        <a:defRPr sz="5400" kern="1200">
          <a:solidFill>
            <a:srgbClr val="0C4B92"/>
          </a:solidFill>
          <a:latin typeface="Arial"/>
          <a:ea typeface="+mj-ea"/>
          <a:cs typeface="Arial"/>
        </a:defRPr>
      </a:lvl1pPr>
    </p:titleStyle>
    <p:bodyStyle>
      <a:lvl1pPr marL="457120" indent="-457120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4300" kern="1200">
          <a:solidFill>
            <a:srgbClr val="70A0D7"/>
          </a:solidFill>
          <a:latin typeface="Arial"/>
          <a:ea typeface="+mn-ea"/>
          <a:cs typeface="Arial"/>
        </a:defRPr>
      </a:lvl1pPr>
      <a:lvl2pPr marL="990427" indent="-380933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3700" kern="1200">
          <a:solidFill>
            <a:srgbClr val="70A0D7"/>
          </a:solidFill>
          <a:latin typeface="Arial"/>
          <a:ea typeface="+mn-ea"/>
          <a:cs typeface="Arial"/>
        </a:defRPr>
      </a:lvl2pPr>
      <a:lvl3pPr marL="1523733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•"/>
        <a:defRPr sz="3200" kern="1200">
          <a:solidFill>
            <a:srgbClr val="70A0D7"/>
          </a:solidFill>
          <a:latin typeface="Arial"/>
          <a:ea typeface="+mn-ea"/>
          <a:cs typeface="Arial"/>
        </a:defRPr>
      </a:lvl3pPr>
      <a:lvl4pPr marL="2133227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–"/>
        <a:defRPr sz="2700" kern="1200">
          <a:solidFill>
            <a:srgbClr val="70A0D7"/>
          </a:solidFill>
          <a:latin typeface="Arial"/>
          <a:ea typeface="+mn-ea"/>
          <a:cs typeface="Arial"/>
        </a:defRPr>
      </a:lvl4pPr>
      <a:lvl5pPr marL="2742720" indent="-304747" algn="l" defTabSz="1218987" rtl="0" eaLnBrk="1" latinLnBrk="0" hangingPunct="1">
        <a:lnSpc>
          <a:spcPct val="85000"/>
        </a:lnSpc>
        <a:spcBef>
          <a:spcPts val="0"/>
        </a:spcBef>
        <a:spcAft>
          <a:spcPts val="600"/>
        </a:spcAft>
        <a:buFont typeface="Arial" pitchFamily="34" charset="0"/>
        <a:buChar char="»"/>
        <a:defRPr sz="2700" kern="1200">
          <a:solidFill>
            <a:srgbClr val="70A0D7"/>
          </a:solidFill>
          <a:latin typeface="Arial"/>
          <a:ea typeface="+mn-ea"/>
          <a:cs typeface="Arial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ample 8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8</a:t>
            </a:r>
          </a:p>
        </p:txBody>
      </p:sp>
      <p:cxnSp>
        <p:nvCxnSpPr>
          <p:cNvPr id="10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0" y="5181600"/>
            <a:ext cx="12188825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Black and white background building glass image."/>
          <p:cNvPicPr>
            <a:picLocks noChangeAspect="1"/>
          </p:cNvPicPr>
          <p:nvPr/>
        </p:nvPicPr>
        <p:blipFill rotWithShape="1">
          <a:blip r:embed="rId3" cstate="print">
            <a:alphaModFix amt="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contrast="4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5183386"/>
            <a:ext cx="12188825" cy="167461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9B781B-96B2-0E1F-683D-A9C3FC35D72D}"/>
              </a:ext>
            </a:extLst>
          </p:cNvPr>
          <p:cNvSpPr txBox="1"/>
          <p:nvPr/>
        </p:nvSpPr>
        <p:spPr>
          <a:xfrm>
            <a:off x="9856910" y="1295400"/>
            <a:ext cx="1887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Vickie Vegan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EA8281-E39D-500F-806D-F835738511E1}"/>
              </a:ext>
            </a:extLst>
          </p:cNvPr>
          <p:cNvSpPr txBox="1"/>
          <p:nvPr/>
        </p:nvSpPr>
        <p:spPr>
          <a:xfrm>
            <a:off x="415429" y="1571464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Goals and Tasks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8B9EB3-5D62-2560-66BC-708D397814E7}"/>
              </a:ext>
            </a:extLst>
          </p:cNvPr>
          <p:cNvSpPr txBox="1"/>
          <p:nvPr/>
        </p:nvSpPr>
        <p:spPr>
          <a:xfrm>
            <a:off x="460400" y="3851169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Physical, Social, and Technological Environments the App Is Used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41376E-4EAE-AC6D-7DBD-BCA3549AE701}"/>
              </a:ext>
            </a:extLst>
          </p:cNvPr>
          <p:cNvSpPr txBox="1"/>
          <p:nvPr/>
        </p:nvSpPr>
        <p:spPr>
          <a:xfrm>
            <a:off x="415429" y="129132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Demographics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44E07D-2129-46DB-A163-B783642C7DEC}"/>
              </a:ext>
            </a:extLst>
          </p:cNvPr>
          <p:cNvSpPr txBox="1"/>
          <p:nvPr/>
        </p:nvSpPr>
        <p:spPr>
          <a:xfrm>
            <a:off x="9731286" y="2362200"/>
            <a:ext cx="24575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“A healthy family is sacred territory.”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4C1F7-1D7A-C066-A090-2825BF347F58}"/>
              </a:ext>
            </a:extLst>
          </p:cNvPr>
          <p:cNvSpPr txBox="1"/>
          <p:nvPr/>
        </p:nvSpPr>
        <p:spPr>
          <a:xfrm>
            <a:off x="684212" y="533400"/>
            <a:ext cx="3733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Age: 65</a:t>
            </a:r>
          </a:p>
          <a:p>
            <a:r>
              <a:rPr lang="en-US" sz="1100" dirty="0"/>
              <a:t>Location: Seattle, Washington</a:t>
            </a:r>
          </a:p>
          <a:p>
            <a:r>
              <a:rPr lang="en-US" sz="1100" dirty="0"/>
              <a:t>Job Title: Retired Educator</a:t>
            </a:r>
          </a:p>
          <a:p>
            <a:r>
              <a:rPr lang="en-US" sz="1100" dirty="0"/>
              <a:t>Education: BA in Education</a:t>
            </a:r>
          </a:p>
          <a:p>
            <a:r>
              <a:rPr lang="en-US" sz="1100" dirty="0"/>
              <a:t>Family Status: Married with grown children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706583-BB8E-D80B-4265-723F2F850480}"/>
              </a:ext>
            </a:extLst>
          </p:cNvPr>
          <p:cNvSpPr txBox="1"/>
          <p:nvPr/>
        </p:nvSpPr>
        <p:spPr>
          <a:xfrm>
            <a:off x="647790" y="4605201"/>
            <a:ext cx="373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Home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Grocery Store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593DB4-9F17-DD11-DAAC-0F8AAF2C73C8}"/>
              </a:ext>
            </a:extLst>
          </p:cNvPr>
          <p:cNvSpPr txBox="1"/>
          <p:nvPr/>
        </p:nvSpPr>
        <p:spPr>
          <a:xfrm>
            <a:off x="473656" y="2030758"/>
            <a:ext cx="37338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While I grocery shop, I would like to be able to scan a product’s barcode and receive information about the product’s ingredients and how healthy they are, also decreasing the amount of time I spend researching products I like or might want to try.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 would like to mark items I have scanned as products I like or dislike for future reference.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 would like to be notified if the product does not fit within a selected diet I or my family is restricted from.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 would like to be able to learn more about the ingredients used in products.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6D60A71-D93E-8A84-C9BA-4BC35661CF0A}"/>
              </a:ext>
            </a:extLst>
          </p:cNvPr>
          <p:cNvSpPr/>
          <p:nvPr/>
        </p:nvSpPr>
        <p:spPr>
          <a:xfrm>
            <a:off x="446798" y="5410200"/>
            <a:ext cx="1761414" cy="33240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1F58BC-8D82-1362-09BE-CF90C1D47C36}"/>
              </a:ext>
            </a:extLst>
          </p:cNvPr>
          <p:cNvSpPr/>
          <p:nvPr/>
        </p:nvSpPr>
        <p:spPr>
          <a:xfrm>
            <a:off x="460400" y="5938967"/>
            <a:ext cx="2447214" cy="33240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B964D50-181C-0DB0-DCB4-A3CA04C1F69C}"/>
              </a:ext>
            </a:extLst>
          </p:cNvPr>
          <p:cNvSpPr/>
          <p:nvPr/>
        </p:nvSpPr>
        <p:spPr>
          <a:xfrm>
            <a:off x="446798" y="6467734"/>
            <a:ext cx="2294814" cy="332409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C3A0DD-E5EE-5400-1C2A-24BA668D0B59}"/>
              </a:ext>
            </a:extLst>
          </p:cNvPr>
          <p:cNvSpPr txBox="1"/>
          <p:nvPr/>
        </p:nvSpPr>
        <p:spPr>
          <a:xfrm>
            <a:off x="3046412" y="5410200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Mobile App Usage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D8A4C5-AE6F-CD99-0D22-15A9D297286E}"/>
              </a:ext>
            </a:extLst>
          </p:cNvPr>
          <p:cNvSpPr txBox="1"/>
          <p:nvPr/>
        </p:nvSpPr>
        <p:spPr>
          <a:xfrm>
            <a:off x="3061395" y="5927095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Health Conscious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11EED4-276B-67FB-9325-36D6DADEDC38}"/>
              </a:ext>
            </a:extLst>
          </p:cNvPr>
          <p:cNvSpPr txBox="1"/>
          <p:nvPr/>
        </p:nvSpPr>
        <p:spPr>
          <a:xfrm>
            <a:off x="3061395" y="6432472"/>
            <a:ext cx="1828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Exercises</a:t>
            </a:r>
          </a:p>
        </p:txBody>
      </p:sp>
      <p:pic>
        <p:nvPicPr>
          <p:cNvPr id="3" name="Picture 2" descr="Woman with wavy brownish-blonde hair">
            <a:extLst>
              <a:ext uri="{FF2B5EF4-FFF2-40B4-BE49-F238E27FC236}">
                <a16:creationId xmlns:a16="http://schemas.microsoft.com/office/drawing/2014/main" id="{74273827-8826-3340-941F-DDC561E12029}"/>
              </a:ext>
            </a:extLst>
          </p:cNvPr>
          <p:cNvPicPr>
            <a:picLocks noGrp="1" noChangeAspect="1"/>
          </p:cNvPicPr>
          <p:nvPr/>
        </p:nvPicPr>
        <p:blipFill rotWithShape="1">
          <a:blip r:embed="rId5"/>
          <a:srcRect l="30" r="33368"/>
          <a:stretch/>
        </p:blipFill>
        <p:spPr>
          <a:xfrm>
            <a:off x="5478526" y="379563"/>
            <a:ext cx="4268736" cy="426873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99838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F2210"/>
      </a:accent1>
      <a:accent2>
        <a:srgbClr val="245227"/>
      </a:accent2>
      <a:accent3>
        <a:srgbClr val="488862"/>
      </a:accent3>
      <a:accent4>
        <a:srgbClr val="59AA7A"/>
      </a:accent4>
      <a:accent5>
        <a:srgbClr val="9ED2AE"/>
      </a:accent5>
      <a:accent6>
        <a:srgbClr val="C2ECC9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874_win32_fixed" id="{4A681C7C-5C67-4C5F-BBB1-EEA7AD80684F}" vid="{92CE4B59-3A17-45C7-895D-CFC24270FD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53FBB08-C0AE-41EE-AC18-4874134044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B21F2E-F958-4A9C-992C-9DDF6DF29AB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94D29FC-CB71-4308-BD3F-6A67CEFC0F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Cutout People Images </Template>
  <TotalTime>74</TotalTime>
  <Words>168</Words>
  <Application>Microsoft Office PowerPoint</Application>
  <PresentationFormat>Custom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Sample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8</dc:title>
  <dc:creator>Starr, Justin</dc:creator>
  <cp:lastModifiedBy>Starr, Justin</cp:lastModifiedBy>
  <cp:revision>6</cp:revision>
  <dcterms:created xsi:type="dcterms:W3CDTF">2023-07-10T00:30:51Z</dcterms:created>
  <dcterms:modified xsi:type="dcterms:W3CDTF">2023-07-10T01:50:34Z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