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9" r:id="rId7"/>
    <p:sldId id="262" r:id="rId8"/>
    <p:sldId id="265" r:id="rId9"/>
    <p:sldId id="260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sz="2200" dirty="0"/>
              <a:t>Get all features</a:t>
            </a:r>
          </a:p>
          <a:p>
            <a:pPr lvl="2"/>
            <a:r>
              <a:rPr lang="en-US" sz="2200" dirty="0"/>
              <a:t>Get all sketches underlying each feature</a:t>
            </a:r>
          </a:p>
          <a:p>
            <a:pPr lvl="3"/>
            <a:r>
              <a:rPr lang="en-US" sz="2200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</a:t>
            </a:r>
            <a:r>
              <a:rPr lang="en-US" dirty="0" smtClean="0"/>
              <a:t>features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feature-highlighting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Decided on new UI for setting feature tolerances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766"/>
            <a:ext cx="4495800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35" y="978568"/>
            <a:ext cx="7426765" cy="53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54" y="858503"/>
            <a:ext cx="94773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52412"/>
            <a:ext cx="10344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14337"/>
            <a:ext cx="90963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331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Demo</vt:lpstr>
      <vt:lpstr>PowerPoint Presentation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35</cp:revision>
  <dcterms:created xsi:type="dcterms:W3CDTF">2018-06-05T03:53:12Z</dcterms:created>
  <dcterms:modified xsi:type="dcterms:W3CDTF">2018-06-19T03:30:30Z</dcterms:modified>
</cp:coreProperties>
</file>