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7" r:id="rId5"/>
    <p:sldId id="268" r:id="rId6"/>
    <p:sldId id="262" r:id="rId7"/>
    <p:sldId id="265" r:id="rId8"/>
    <p:sldId id="260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Week 3 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add-in shows too many Command Manager Items</a:t>
            </a:r>
          </a:p>
          <a:p>
            <a:endParaRPr lang="en-US" dirty="0"/>
          </a:p>
          <a:p>
            <a:r>
              <a:rPr lang="en-US" dirty="0"/>
              <a:t>Renaming the project when you have a Command Manager Item plug-in causes this</a:t>
            </a:r>
          </a:p>
          <a:p>
            <a:endParaRPr lang="en-US" dirty="0"/>
          </a:p>
          <a:p>
            <a:r>
              <a:rPr lang="en-US" dirty="0"/>
              <a:t>Have not found the fix so far</a:t>
            </a:r>
          </a:p>
          <a:p>
            <a:endParaRPr lang="en-US" dirty="0"/>
          </a:p>
          <a:p>
            <a:r>
              <a:rPr lang="en-US" dirty="0"/>
              <a:t>Possible walk-around: clone the project, and export a new .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65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Added feature tree traversal. Loop structure as follows:</a:t>
            </a:r>
          </a:p>
          <a:p>
            <a:pPr lvl="1"/>
            <a:r>
              <a:rPr lang="en-US" sz="2200" dirty="0"/>
              <a:t>Get all features</a:t>
            </a:r>
          </a:p>
          <a:p>
            <a:pPr lvl="2"/>
            <a:r>
              <a:rPr lang="en-US" sz="2200" dirty="0"/>
              <a:t>Get all sketches underlying each feature</a:t>
            </a:r>
          </a:p>
          <a:p>
            <a:pPr lvl="3"/>
            <a:r>
              <a:rPr lang="en-US" sz="2200" dirty="0"/>
              <a:t>Get all pertinent dimensions of sketches and features</a:t>
            </a:r>
          </a:p>
          <a:p>
            <a:pPr marL="1371600" lvl="3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Added feature data retrieval</a:t>
            </a:r>
          </a:p>
          <a:p>
            <a:pPr lvl="1"/>
            <a:r>
              <a:rPr lang="en-US" dirty="0"/>
              <a:t>Sketch dimensions, extrusion depth, hole diameter, hole depth</a:t>
            </a:r>
          </a:p>
          <a:p>
            <a:pPr lvl="1"/>
            <a:r>
              <a:rPr lang="en-US" dirty="0"/>
              <a:t>Still a lot to do in that we need to deal with many more </a:t>
            </a:r>
            <a:r>
              <a:rPr lang="en-US" dirty="0" smtClean="0"/>
              <a:t>features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feature-highlighting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Decided on new UI for setting feature tolerances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A6E7-C044-4E49-92C2-E49C8A37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4766"/>
            <a:ext cx="4495800" cy="3190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235" y="978568"/>
            <a:ext cx="7426765" cy="534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4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54" y="858503"/>
            <a:ext cx="94773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9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52412"/>
            <a:ext cx="103441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6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Interface with </a:t>
            </a:r>
            <a:r>
              <a:rPr lang="en-US" dirty="0" err="1"/>
              <a:t>SculptPrint</a:t>
            </a:r>
            <a:endParaRPr lang="en-US" dirty="0"/>
          </a:p>
          <a:p>
            <a:pPr lvl="1"/>
            <a:r>
              <a:rPr lang="en-US" dirty="0"/>
              <a:t>Can we run a python script from within SolidWorks, or will this be external?</a:t>
            </a:r>
          </a:p>
          <a:p>
            <a:pPr lvl="1"/>
            <a:r>
              <a:rPr lang="en-US" dirty="0"/>
              <a:t>Dynamically show the </a:t>
            </a:r>
            <a:r>
              <a:rPr lang="en-US" dirty="0" err="1"/>
              <a:t>SculptPrint</a:t>
            </a:r>
            <a:r>
              <a:rPr lang="en-US" dirty="0"/>
              <a:t> results in the plug-in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 everything thoroughly. This project is confusing to set-up, so I will make a guide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/>
              <a:t>Project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proper name and description to display in SolidWorks</a:t>
            </a:r>
          </a:p>
          <a:p>
            <a:endParaRPr lang="en-US" dirty="0"/>
          </a:p>
          <a:p>
            <a:r>
              <a:rPr lang="en-US" dirty="0"/>
              <a:t>Design desired interface (sketch/draw)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331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Week 3 Updates: SolidWorks DFM Plug-In</vt:lpstr>
      <vt:lpstr>Updates from Week 3</vt:lpstr>
      <vt:lpstr>Demo</vt:lpstr>
      <vt:lpstr>PowerPoint Presentation</vt:lpstr>
      <vt:lpstr>PowerPoint Presentation</vt:lpstr>
      <vt:lpstr>Next Steps</vt:lpstr>
      <vt:lpstr>Quick Project Decisions</vt:lpstr>
      <vt:lpstr>Problems List and Solution</vt:lpstr>
      <vt:lpstr>Problems List and Solution (Cont’d)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 1 Updates: Solidworks DFM Plug-In</dc:title>
  <dc:creator>Aniruddh Marellapudi</dc:creator>
  <cp:lastModifiedBy>Marellapudi, Aniruddh</cp:lastModifiedBy>
  <cp:revision>34</cp:revision>
  <dcterms:created xsi:type="dcterms:W3CDTF">2018-06-05T03:53:12Z</dcterms:created>
  <dcterms:modified xsi:type="dcterms:W3CDTF">2018-06-19T02:28:48Z</dcterms:modified>
</cp:coreProperties>
</file>