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7" r:id="rId5"/>
    <p:sldId id="268" r:id="rId6"/>
    <p:sldId id="262" r:id="rId7"/>
    <p:sldId id="265" r:id="rId8"/>
    <p:sldId id="260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2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</a:t>
            </a:r>
            <a:r>
              <a:rPr lang="en-US"/>
              <a:t>Week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File exporting functionality has been implemented</a:t>
            </a:r>
          </a:p>
          <a:p>
            <a:pPr lvl="1"/>
            <a:r>
              <a:rPr lang="en-US" dirty="0"/>
              <a:t>Can output as STL, DWG, STEP, and PDF (for drawings)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Picture import functionality has been added</a:t>
            </a:r>
          </a:p>
          <a:p>
            <a:pPr lvl="1"/>
            <a:r>
              <a:rPr lang="en-US" dirty="0"/>
              <a:t>See Demo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Created simple UI so user can select and analyze features, then export part for manufacturing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Started accessing feature-specific information through </a:t>
            </a:r>
            <a:r>
              <a:rPr lang="en-US" dirty="0" err="1"/>
              <a:t>SolidDna</a:t>
            </a:r>
            <a:r>
              <a:rPr lang="en-US" dirty="0"/>
              <a:t> (custom API) and the official SolidWorks API</a:t>
            </a:r>
          </a:p>
          <a:p>
            <a:pPr lvl="1"/>
            <a:r>
              <a:rPr lang="en-US" dirty="0"/>
              <a:t>This will allow for feature-specific DFM checking (extrusion depth, hole depth/radii,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23" y="549450"/>
            <a:ext cx="5390954" cy="5941755"/>
          </a:xfrm>
        </p:spPr>
      </p:pic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5" y="0"/>
            <a:ext cx="6658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9" y="0"/>
            <a:ext cx="7655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Goal: make a set of all features and dimensions, then run through a DFM check function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Can we run a python script from within SolidWorks, or will this be external?</a:t>
            </a:r>
          </a:p>
          <a:p>
            <a:pPr lvl="1"/>
            <a:r>
              <a:rPr lang="en-US" dirty="0"/>
              <a:t>Dynamically show the </a:t>
            </a:r>
            <a:r>
              <a:rPr lang="en-US" dirty="0" err="1"/>
              <a:t>SculptPrint</a:t>
            </a:r>
            <a:r>
              <a:rPr lang="en-US" dirty="0"/>
              <a:t> results in the plug-in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 everything thoroughly. This project is confusing to set-up, so I will make a README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r>
              <a:rPr lang="en-US" dirty="0"/>
              <a:t>Design desired interface (sketch/draw)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327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Week 2 Updates: SolidWorks DFM Plug-In</vt:lpstr>
      <vt:lpstr>Updates from Week 2</vt:lpstr>
      <vt:lpstr>Demo</vt:lpstr>
      <vt:lpstr>PowerPoint Presentation</vt:lpstr>
      <vt:lpstr>PowerPoint Presentation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Marellapudi, Aniruddh</cp:lastModifiedBy>
  <cp:revision>26</cp:revision>
  <dcterms:created xsi:type="dcterms:W3CDTF">2018-06-05T03:53:12Z</dcterms:created>
  <dcterms:modified xsi:type="dcterms:W3CDTF">2018-06-12T14:12:50Z</dcterms:modified>
</cp:coreProperties>
</file>