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1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92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969D-79ED-44A0-8B0F-FC81189C269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774-A8BA-44EA-9A0B-95EE98544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969D-79ED-44A0-8B0F-FC81189C269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774-A8BA-44EA-9A0B-95EE98544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969D-79ED-44A0-8B0F-FC81189C269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774-A8BA-44EA-9A0B-95EE98544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969D-79ED-44A0-8B0F-FC81189C269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774-A8BA-44EA-9A0B-95EE98544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969D-79ED-44A0-8B0F-FC81189C269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774-A8BA-44EA-9A0B-95EE98544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1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969D-79ED-44A0-8B0F-FC81189C269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774-A8BA-44EA-9A0B-95EE98544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969D-79ED-44A0-8B0F-FC81189C269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774-A8BA-44EA-9A0B-95EE98544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969D-79ED-44A0-8B0F-FC81189C269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774-A8BA-44EA-9A0B-95EE98544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969D-79ED-44A0-8B0F-FC81189C269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774-A8BA-44EA-9A0B-95EE98544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969D-79ED-44A0-8B0F-FC81189C269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774-A8BA-44EA-9A0B-95EE98544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1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969D-79ED-44A0-8B0F-FC81189C269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774-A8BA-44EA-9A0B-95EE98544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2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A969D-79ED-44A0-8B0F-FC81189C269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2774-A8BA-44EA-9A0B-95EE98544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0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229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SolidWorks </a:t>
            </a:r>
            <a:r>
              <a:rPr lang="en-US" dirty="0"/>
              <a:t>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161533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56" y="228600"/>
            <a:ext cx="997488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9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41" y="228600"/>
            <a:ext cx="994291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5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56" y="228600"/>
            <a:ext cx="997488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8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5" y="0"/>
            <a:ext cx="6658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4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SolidWorks DFM Plug-In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Marellapudi, Aniruddh</dc:creator>
  <cp:lastModifiedBy>Marellapudi, Aniruddh</cp:lastModifiedBy>
  <cp:revision>5</cp:revision>
  <dcterms:created xsi:type="dcterms:W3CDTF">2018-06-25T12:29:06Z</dcterms:created>
  <dcterms:modified xsi:type="dcterms:W3CDTF">2018-06-25T15:14:08Z</dcterms:modified>
</cp:coreProperties>
</file>