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41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F186-B61D-469B-A582-911955FE60E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B277-3532-45F4-955F-208E8890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9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F186-B61D-469B-A582-911955FE60E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B277-3532-45F4-955F-208E8890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3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F186-B61D-469B-A582-911955FE60E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B277-3532-45F4-955F-208E8890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8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F186-B61D-469B-A582-911955FE60E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B277-3532-45F4-955F-208E8890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3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F186-B61D-469B-A582-911955FE60E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B277-3532-45F4-955F-208E8890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7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F186-B61D-469B-A582-911955FE60E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B277-3532-45F4-955F-208E8890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1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F186-B61D-469B-A582-911955FE60E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B277-3532-45F4-955F-208E8890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9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F186-B61D-469B-A582-911955FE60E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B277-3532-45F4-955F-208E8890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4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F186-B61D-469B-A582-911955FE60E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B277-3532-45F4-955F-208E8890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1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F186-B61D-469B-A582-911955FE60E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B277-3532-45F4-955F-208E8890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7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F186-B61D-469B-A582-911955FE60E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B277-3532-45F4-955F-208E8890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9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9F186-B61D-469B-A582-911955FE60E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7B277-3532-45F4-955F-208E8890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8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SculptPrint</a:t>
            </a:r>
            <a:r>
              <a:rPr lang="en-US" dirty="0" smtClean="0"/>
              <a:t> as a DFM Tool in SolidWorks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Cassandra </a:t>
            </a:r>
            <a:r>
              <a:rPr lang="en-US" dirty="0" err="1" smtClean="0"/>
              <a:t>Telenko</a:t>
            </a:r>
            <a:endParaRPr lang="en-US" dirty="0" smtClean="0"/>
          </a:p>
          <a:p>
            <a:r>
              <a:rPr lang="en-US" dirty="0" err="1" smtClean="0"/>
              <a:t>Ruoyu</a:t>
            </a:r>
            <a:r>
              <a:rPr lang="en-US" dirty="0" smtClean="0"/>
              <a:t> Song</a:t>
            </a:r>
          </a:p>
          <a:p>
            <a:r>
              <a:rPr lang="en-US" smtClean="0"/>
              <a:t>Aniruddh Marellapudi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3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47" y="228600"/>
            <a:ext cx="994350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8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47" y="228600"/>
            <a:ext cx="994350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9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3" y="1123950"/>
            <a:ext cx="72294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8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884" y="228600"/>
            <a:ext cx="992223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1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65" y="228600"/>
            <a:ext cx="9946471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6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Using SculptPrint as a DFM Tool in SolidWorks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Marellapudi, Aniruddh</dc:creator>
  <cp:lastModifiedBy>Marellapudi, Aniruddh</cp:lastModifiedBy>
  <cp:revision>3</cp:revision>
  <dcterms:created xsi:type="dcterms:W3CDTF">2018-07-09T21:12:19Z</dcterms:created>
  <dcterms:modified xsi:type="dcterms:W3CDTF">2018-07-09T21:23:03Z</dcterms:modified>
</cp:coreProperties>
</file>