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7" r:id="rId5"/>
    <p:sldId id="268" r:id="rId6"/>
    <p:sldId id="269" r:id="rId7"/>
    <p:sldId id="262" r:id="rId8"/>
    <p:sldId id="265" r:id="rId9"/>
    <p:sldId id="260" r:id="rId10"/>
    <p:sldId id="261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4EE3A-CD14-4E0E-8438-B6C02D859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B440-1B91-4A48-9728-41A021B29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FD7AC-F066-4FAC-8165-A705C059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03B44-ED8E-41A2-870C-5A22A2F4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2FD7-9FB4-4354-9507-F69072C5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3C1A-D0C4-406C-AC21-8C534C43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3A0F4-C8F5-47B6-9B05-B0F616ABD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C8BE5-F1E3-49F0-921D-73569D5F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6D055-4641-48E5-9693-1447C29A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8BFFD-059C-40F9-8762-9FEFA36F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9F68E-D74B-4A53-85EB-D2B37959A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5BB40-4D95-4B60-9BA9-66000FCDA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0BFD9-DA98-4B42-8052-CF0A4C2E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1A473-BA0B-4E6B-A2A2-B2C59C60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ED401-E9CC-41AE-B609-EB756501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5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FB8C-9867-42EC-8EDD-D871A6D9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3EA8-D6B6-45D5-993C-4674A54EC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EF833-1E49-4780-B5C2-006B9E57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2B34E-6D26-43AF-B99B-B0A0C237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EC64-EE4F-49C8-9335-9B80DE14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32B8-7EFB-4D94-85D0-290228FA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68BE6-C766-45C0-82BE-3BB0A4DB3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2FCDE-E535-4151-9BF5-B93AF28D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9E181-D26E-4082-863D-D1AD9770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0902E-3BF5-4AD4-B793-10E8BBEE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8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BA60-5FF4-4E33-948A-840D9F87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557A-8C46-4F57-9937-A1EE403F6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0FBCF-B74B-441E-9CCD-6D6E211B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9B717-7B30-4707-915A-FE4E7CBA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91256-710C-4977-BAE8-6933F4D6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DE76F-3718-4081-91B5-9FC266A8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4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5B51-D1DF-4FAF-9262-99483D69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DC435-567B-4491-9C43-9C5A5A5BA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7B71E-33FA-40B8-8A10-B9E88D0AC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41359-50CF-4131-95BF-2AB7F4913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F1CA0-7685-4E86-9B95-AB7168783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77D91-52AA-4CBB-B159-DE42B6A5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8C614-FF02-4331-863D-1DC7EC9D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D2BA3-D762-4C00-B00F-78002CCD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5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0384-BC99-41CB-A4CF-74C288C6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F0D25-2D4D-403F-A848-3D93D84E5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91800-3323-415D-9E62-34C61478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57C1C-0A4E-45A1-BEF1-61819685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F0010-D28B-47A2-B4E0-B7D46A3D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6C28F-144B-49C1-93A6-DAC0D917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3FE24-EA26-491A-A55F-9A4349C8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FEB9-73B6-425F-9B61-6541C0F8B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96EDD-4C0A-4976-B5B4-E9631D698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E54E8-83F2-4AA0-91B2-05F7A4B80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99DE3-1A38-48A5-95B8-1E8D1FBD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5D9A4-B642-4981-B146-B370BF42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CC50D-CD28-46FF-A7AF-C6355CE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4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1B8E-3732-40B6-95F3-F96BB2F0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29DA4-931F-455D-93E3-3A526BC7C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F9372-D5F1-4143-8040-CD9BC95ED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F416A-A106-4E7C-9F82-D1955110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78A6A-D41F-430C-AE88-E942E936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8932E-8D44-4D1C-A730-ED5D64B6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E6F348-0E46-418A-BF21-D9F4947D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01EAA-9D85-4DEB-971E-8DC794A38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991B1-5D16-4A71-8561-55B734F68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AD378-7451-4777-A831-E1432E1A94CB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1E65C-8B5E-4DC9-8588-7F5B9ED19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B6859-2255-405B-A353-86C1C8F7A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5CA9-C3EE-490A-A419-D376AB408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Week 3 Updates:</a:t>
            </a:r>
            <a:br>
              <a:rPr lang="en-US" dirty="0"/>
            </a:br>
            <a:r>
              <a:rPr lang="en-US" dirty="0"/>
              <a:t>SolidWorks DFM Plug-In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01B1F-B720-45C4-9DFB-D8FFDC1E9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Ruoyu Song</a:t>
            </a:r>
          </a:p>
          <a:p>
            <a:r>
              <a:rPr lang="en-US" dirty="0"/>
              <a:t>Dr. Cassandra Telenko</a:t>
            </a:r>
          </a:p>
          <a:p>
            <a:r>
              <a:rPr lang="en-US" dirty="0"/>
              <a:t>Aniruddh Marellapudi</a:t>
            </a:r>
          </a:p>
        </p:txBody>
      </p:sp>
    </p:spTree>
    <p:extLst>
      <p:ext uri="{BB962C8B-B14F-4D97-AF65-F5344CB8AC3E}">
        <p14:creationId xmlns:p14="http://schemas.microsoft.com/office/powerpoint/2010/main" val="308512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0D3C-0DE5-4787-AD89-FCA2B073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7C523-BD01-4F5C-ADCB-063CC6B09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downloaded from GitHub do not compile because Dna.Framework is not a valid namespace</a:t>
            </a:r>
          </a:p>
          <a:p>
            <a:pPr lvl="1"/>
            <a:r>
              <a:rPr lang="en-US" dirty="0"/>
              <a:t>Dna.Framework, also written by AngelSix, is a NuGet package</a:t>
            </a:r>
          </a:p>
          <a:p>
            <a:pPr lvl="1"/>
            <a:r>
              <a:rPr lang="en-US" dirty="0"/>
              <a:t>NuGet is a free, open-source package manager in Visual Studio</a:t>
            </a:r>
          </a:p>
          <a:p>
            <a:pPr lvl="1"/>
            <a:r>
              <a:rPr lang="en-US" dirty="0"/>
              <a:t>Make sure this package is properly installed (with dependencies) for each solution</a:t>
            </a:r>
          </a:p>
        </p:txBody>
      </p:sp>
    </p:spTree>
    <p:extLst>
      <p:ext uri="{BB962C8B-B14F-4D97-AF65-F5344CB8AC3E}">
        <p14:creationId xmlns:p14="http://schemas.microsoft.com/office/powerpoint/2010/main" val="1105893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F688-E0AF-4FB6-89E1-31ACE461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844F7-E960-4048-BB55-A40BA7FDB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SolidWorks Interop files (SolidWorks Native API) have the same version as those referenced by AngelSix API</a:t>
            </a:r>
          </a:p>
          <a:p>
            <a:endParaRPr lang="en-US" dirty="0"/>
          </a:p>
          <a:p>
            <a:r>
              <a:rPr lang="en-US" dirty="0"/>
              <a:t>AngelSix API uses .NET Framework 4.7.1, so make sure this is consistent with your solution</a:t>
            </a:r>
          </a:p>
        </p:txBody>
      </p:sp>
    </p:spTree>
    <p:extLst>
      <p:ext uri="{BB962C8B-B14F-4D97-AF65-F5344CB8AC3E}">
        <p14:creationId xmlns:p14="http://schemas.microsoft.com/office/powerpoint/2010/main" val="790591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add-in shows too many Command Manager Items</a:t>
            </a:r>
          </a:p>
          <a:p>
            <a:endParaRPr lang="en-US" dirty="0"/>
          </a:p>
          <a:p>
            <a:r>
              <a:rPr lang="en-US" dirty="0"/>
              <a:t>Renaming the project when you have a Command Manager Item plug-in causes this</a:t>
            </a:r>
          </a:p>
          <a:p>
            <a:endParaRPr lang="en-US" dirty="0"/>
          </a:p>
          <a:p>
            <a:r>
              <a:rPr lang="en-US" dirty="0"/>
              <a:t>Have not found the fix so far</a:t>
            </a:r>
          </a:p>
          <a:p>
            <a:endParaRPr lang="en-US" dirty="0"/>
          </a:p>
          <a:p>
            <a:r>
              <a:rPr lang="en-US" dirty="0"/>
              <a:t>Possible walk-around: clone the project, and export a new .</a:t>
            </a:r>
            <a:r>
              <a:rPr lang="en-US" dirty="0" err="1"/>
              <a:t>dll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165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A485-751A-4710-8F47-0CE38B17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from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1F973-4E00-449D-AB20-AF1AC65F3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Added feature tree traversal. Loop structure as follows:</a:t>
            </a:r>
          </a:p>
          <a:p>
            <a:pPr lvl="1"/>
            <a:r>
              <a:rPr lang="en-US" sz="2200" dirty="0"/>
              <a:t>Get all features</a:t>
            </a:r>
          </a:p>
          <a:p>
            <a:pPr lvl="2"/>
            <a:r>
              <a:rPr lang="en-US" sz="2200" dirty="0"/>
              <a:t>Get all sketches underlying each feature</a:t>
            </a:r>
          </a:p>
          <a:p>
            <a:pPr lvl="3"/>
            <a:r>
              <a:rPr lang="en-US" sz="2200" dirty="0"/>
              <a:t>Get all pertinent dimensions of sketches and features</a:t>
            </a:r>
          </a:p>
          <a:p>
            <a:pPr marL="1371600" lvl="3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Added specific feature data retrieval</a:t>
            </a:r>
          </a:p>
          <a:p>
            <a:pPr lvl="1"/>
            <a:r>
              <a:rPr lang="en-US" dirty="0"/>
              <a:t>Sketch dimensions, extrusion depth, hole diameter, hole depth</a:t>
            </a:r>
          </a:p>
          <a:p>
            <a:pPr lvl="1"/>
            <a:r>
              <a:rPr lang="en-US" dirty="0"/>
              <a:t>Still a lot to do in that we need to deal with many more features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Added feature highlighting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Decided on new UI for setting feature tolerances</a:t>
            </a:r>
          </a:p>
        </p:txBody>
      </p:sp>
    </p:spTree>
    <p:extLst>
      <p:ext uri="{BB962C8B-B14F-4D97-AF65-F5344CB8AC3E}">
        <p14:creationId xmlns:p14="http://schemas.microsoft.com/office/powerpoint/2010/main" val="234407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1833562"/>
            <a:ext cx="4495800" cy="3190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027" y="1056212"/>
            <a:ext cx="6596009" cy="474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4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2AC3D5-F8F5-4DBC-AB2E-873C6FB13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57" y="1793854"/>
            <a:ext cx="4607696" cy="32702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073" y="1658927"/>
            <a:ext cx="6617093" cy="354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9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097" y="1381759"/>
            <a:ext cx="6666578" cy="40944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34BE83-3A87-442F-AB6D-33A6C3251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1833562"/>
            <a:ext cx="44958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6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88" y="160989"/>
            <a:ext cx="9911151" cy="647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54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E7CA-9369-48CD-9541-C82E72C2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E787-6C9A-42E8-B9CA-921D09C0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Interface with </a:t>
            </a:r>
            <a:r>
              <a:rPr lang="en-US" dirty="0" err="1"/>
              <a:t>SculptPrint</a:t>
            </a:r>
            <a:endParaRPr lang="en-US" dirty="0"/>
          </a:p>
          <a:p>
            <a:pPr lvl="1"/>
            <a:r>
              <a:rPr lang="en-US" dirty="0" smtClean="0"/>
              <a:t>We can run a python </a:t>
            </a:r>
            <a:r>
              <a:rPr lang="en-US" dirty="0"/>
              <a:t>script from within </a:t>
            </a:r>
            <a:r>
              <a:rPr lang="en-US" dirty="0" smtClean="0"/>
              <a:t>C#</a:t>
            </a:r>
          </a:p>
          <a:p>
            <a:pPr lvl="2"/>
            <a:r>
              <a:rPr lang="en-US" dirty="0" smtClean="0"/>
              <a:t>Experiment with this, and with finding an automatic </a:t>
            </a:r>
            <a:r>
              <a:rPr lang="en-US" dirty="0" err="1" smtClean="0"/>
              <a:t>fixturing</a:t>
            </a:r>
            <a:r>
              <a:rPr lang="en-US" dirty="0" smtClean="0"/>
              <a:t> process</a:t>
            </a:r>
            <a:endParaRPr lang="en-US" dirty="0"/>
          </a:p>
          <a:p>
            <a:pPr lvl="1"/>
            <a:r>
              <a:rPr lang="en-US" dirty="0"/>
              <a:t>Dynamically show the </a:t>
            </a:r>
            <a:r>
              <a:rPr lang="en-US" dirty="0" err="1"/>
              <a:t>SculptPrint</a:t>
            </a:r>
            <a:r>
              <a:rPr lang="en-US" dirty="0"/>
              <a:t> results in the </a:t>
            </a:r>
            <a:r>
              <a:rPr lang="en-US" dirty="0" smtClean="0"/>
              <a:t>plug-in</a:t>
            </a:r>
          </a:p>
          <a:p>
            <a:pPr lvl="2"/>
            <a:r>
              <a:rPr lang="en-US" dirty="0" smtClean="0"/>
              <a:t>This might involve network communications and another computer</a:t>
            </a:r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Document everything thoroughly. This project is confusing to set-up, so I will make a guide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89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3DE4-8F63-4CF3-B2F1-D8930A13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</a:t>
            </a:r>
            <a:r>
              <a:rPr lang="en-US"/>
              <a:t>Project Decisions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EC9EA-A5D4-4E2C-BC85-CEDE3BC1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proper name and description to display in SolidWorks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17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EEC7-422E-4A70-8740-43F28C77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28F83-2A80-45E7-A6A6-C520B1FA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AngelSix Add-In Installer returns with an error</a:t>
            </a:r>
          </a:p>
          <a:p>
            <a:pPr lvl="1"/>
            <a:r>
              <a:rPr lang="en-US" dirty="0"/>
              <a:t>The add-in installer runs RegAsm.exe to register your plug-in’s .</a:t>
            </a:r>
            <a:r>
              <a:rPr lang="en-US" dirty="0" err="1"/>
              <a:t>dll</a:t>
            </a:r>
            <a:endParaRPr lang="en-US" dirty="0"/>
          </a:p>
          <a:p>
            <a:pPr lvl="1"/>
            <a:r>
              <a:rPr lang="en-US" dirty="0"/>
              <a:t>Can debug manually</a:t>
            </a:r>
          </a:p>
          <a:p>
            <a:pPr lvl="1"/>
            <a:r>
              <a:rPr lang="en-US" dirty="0"/>
              <a:t>cd C:\Windows\Microsoft.NET\Framework64\v4.0.30319</a:t>
            </a:r>
          </a:p>
          <a:p>
            <a:pPr lvl="1"/>
            <a:r>
              <a:rPr lang="en-US" dirty="0"/>
              <a:t>RegAsm.exe /codebase "C:\Users\Aniruddh\Desktop\solidworks-api-develop\Tutorials\DynamicReload\DynamicReload\bin\Debug\DynamicReload.dll"</a:t>
            </a:r>
          </a:p>
        </p:txBody>
      </p:sp>
    </p:spTree>
    <p:extLst>
      <p:ext uri="{BB962C8B-B14F-4D97-AF65-F5344CB8AC3E}">
        <p14:creationId xmlns:p14="http://schemas.microsoft.com/office/powerpoint/2010/main" val="1357193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339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 Week 3 Updates: SolidWorks DFM Plug-In</vt:lpstr>
      <vt:lpstr>Updates from Week 3</vt:lpstr>
      <vt:lpstr>PowerPoint Presentation</vt:lpstr>
      <vt:lpstr>PowerPoint Presentation</vt:lpstr>
      <vt:lpstr>PowerPoint Presentation</vt:lpstr>
      <vt:lpstr>PowerPoint Presentation</vt:lpstr>
      <vt:lpstr>Next Steps</vt:lpstr>
      <vt:lpstr>Quick Project Decisions</vt:lpstr>
      <vt:lpstr>Problems List and Solution</vt:lpstr>
      <vt:lpstr>Problems List and Solution (Cont’d)</vt:lpstr>
      <vt:lpstr>Problems List and Solution (Cont’d)</vt:lpstr>
      <vt:lpstr>Problems List and Solution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 1 Updates: Solidworks DFM Plug-In</dc:title>
  <dc:creator>Aniruddh Marellapudi</dc:creator>
  <cp:lastModifiedBy>Marellapudi, Aniruddh</cp:lastModifiedBy>
  <cp:revision>40</cp:revision>
  <dcterms:created xsi:type="dcterms:W3CDTF">2018-06-05T03:53:12Z</dcterms:created>
  <dcterms:modified xsi:type="dcterms:W3CDTF">2018-06-20T02:16:55Z</dcterms:modified>
</cp:coreProperties>
</file>