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72" r:id="rId5"/>
    <p:sldId id="273" r:id="rId6"/>
    <p:sldId id="275" r:id="rId7"/>
    <p:sldId id="262" r:id="rId8"/>
    <p:sldId id="265" r:id="rId9"/>
    <p:sldId id="260" r:id="rId10"/>
    <p:sldId id="261" r:id="rId11"/>
    <p:sldId id="264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1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>Week </a:t>
            </a:r>
            <a:r>
              <a:rPr lang="en-US" smtClean="0"/>
              <a:t>7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</a:t>
            </a:r>
            <a:r>
              <a:rPr lang="en-US" smtClean="0"/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more </a:t>
            </a:r>
            <a:r>
              <a:rPr lang="en-US" dirty="0" err="1"/>
              <a:t>SculptPrint</a:t>
            </a:r>
            <a:r>
              <a:rPr lang="en-US" dirty="0"/>
              <a:t> automation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Began design of researcher feedback UI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test-laptop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28662"/>
            <a:ext cx="9572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6" y="888265"/>
            <a:ext cx="8997291" cy="50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0" y="162919"/>
            <a:ext cx="11551270" cy="648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8" y="96012"/>
            <a:ext cx="11551270" cy="64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96092" y="1841810"/>
            <a:ext cx="2018371" cy="22711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7580" y="1281049"/>
            <a:ext cx="245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 Tag: 02279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058" y="1650381"/>
            <a:ext cx="4226312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78651" y="1281049"/>
            <a:ext cx="3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of Two Personal Machines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8385" y="1650381"/>
            <a:ext cx="4953000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13539" y="2515711"/>
            <a:ext cx="158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Citrix Receiver logged into ME-VXL-M60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56195" y="2216860"/>
            <a:ext cx="1784429" cy="15210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7973122" y="2977375"/>
            <a:ext cx="94041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5357" y="2515711"/>
            <a:ext cx="178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result (</a:t>
            </a:r>
            <a:r>
              <a:rPr lang="en-US" dirty="0" err="1" smtClean="0"/>
              <a:t>png</a:t>
            </a:r>
            <a:r>
              <a:rPr lang="en-US" dirty="0" smtClean="0"/>
              <a:t>) on personal machine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77990" y="2118287"/>
            <a:ext cx="2572448" cy="17181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7990" y="2515711"/>
            <a:ext cx="25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SolidWorks window running </a:t>
            </a:r>
            <a:r>
              <a:rPr lang="en-US" dirty="0" err="1" smtClean="0"/>
              <a:t>Ruoyu’s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97464" y="3094990"/>
            <a:ext cx="3012342" cy="52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6038" y="3094990"/>
            <a:ext cx="11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SSH/SFTP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by building functionality of the researcher UI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 + make installation report</a:t>
            </a:r>
          </a:p>
          <a:p>
            <a:pPr lvl="1"/>
            <a:r>
              <a:rPr lang="en-US" dirty="0" smtClean="0"/>
              <a:t>This will be a </a:t>
            </a:r>
            <a:r>
              <a:rPr lang="en-US" dirty="0" err="1" smtClean="0"/>
              <a:t>LaTex</a:t>
            </a:r>
            <a:r>
              <a:rPr lang="en-US" dirty="0" smtClean="0"/>
              <a:t> write-up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407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Week 7 Updates: SolidWorks DFM Plug-In</vt:lpstr>
      <vt:lpstr>Updates from Week 7</vt:lpstr>
      <vt:lpstr>PowerPoint Presentation</vt:lpstr>
      <vt:lpstr>PowerPoint Presentation</vt:lpstr>
      <vt:lpstr>PowerPoint Presentation</vt:lpstr>
      <vt:lpstr>PowerPoint Presentation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74</cp:revision>
  <dcterms:created xsi:type="dcterms:W3CDTF">2018-06-05T03:53:12Z</dcterms:created>
  <dcterms:modified xsi:type="dcterms:W3CDTF">2018-07-24T17:03:37Z</dcterms:modified>
</cp:coreProperties>
</file>