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76" r:id="rId5"/>
    <p:sldId id="279" r:id="rId6"/>
    <p:sldId id="277" r:id="rId7"/>
    <p:sldId id="275" r:id="rId8"/>
    <p:sldId id="262" r:id="rId9"/>
    <p:sldId id="265" r:id="rId10"/>
    <p:sldId id="260" r:id="rId11"/>
    <p:sldId id="261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B8CA0-2B26-492C-B75B-1726BE21E64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045A50C-7A5C-4785-A650-8F6414D4D605}">
      <dgm:prSet phldrT="[Text]"/>
      <dgm:spPr/>
      <dgm:t>
        <a:bodyPr/>
        <a:lstStyle/>
        <a:p>
          <a:r>
            <a:rPr lang="en-US" dirty="0" smtClean="0"/>
            <a:t>User examines sample part (pawn)</a:t>
          </a:r>
          <a:endParaRPr lang="en-US" dirty="0"/>
        </a:p>
      </dgm:t>
    </dgm:pt>
    <dgm:pt modelId="{EB56EFC0-B8BB-4877-97F6-0DBB0D8D7BBD}" type="parTrans" cxnId="{45A8ABB7-CC15-44B9-898F-3945E675AAB6}">
      <dgm:prSet/>
      <dgm:spPr/>
      <dgm:t>
        <a:bodyPr/>
        <a:lstStyle/>
        <a:p>
          <a:endParaRPr lang="en-US"/>
        </a:p>
      </dgm:t>
    </dgm:pt>
    <dgm:pt modelId="{87B12C75-B590-4AFB-BEB8-208CAA819417}" type="sibTrans" cxnId="{45A8ABB7-CC15-44B9-898F-3945E675AAB6}">
      <dgm:prSet/>
      <dgm:spPr/>
      <dgm:t>
        <a:bodyPr/>
        <a:lstStyle/>
        <a:p>
          <a:endParaRPr lang="en-US"/>
        </a:p>
      </dgm:t>
    </dgm:pt>
    <dgm:pt modelId="{54A6E8D0-A053-4370-BE3B-E5A723A72B59}">
      <dgm:prSet phldrT="[Text]"/>
      <dgm:spPr/>
      <dgm:t>
        <a:bodyPr/>
        <a:lstStyle/>
        <a:p>
          <a:r>
            <a:rPr lang="en-US" dirty="0" smtClean="0"/>
            <a:t>User clicks “Check for Manufacturing”</a:t>
          </a:r>
          <a:endParaRPr lang="en-US" dirty="0"/>
        </a:p>
      </dgm:t>
    </dgm:pt>
    <dgm:pt modelId="{A23F1D33-C214-4D31-9BC4-BEFB8C0258D3}" type="parTrans" cxnId="{3CC46084-3922-4599-9591-27EAEA51F34D}">
      <dgm:prSet/>
      <dgm:spPr/>
      <dgm:t>
        <a:bodyPr/>
        <a:lstStyle/>
        <a:p>
          <a:endParaRPr lang="en-US"/>
        </a:p>
      </dgm:t>
    </dgm:pt>
    <dgm:pt modelId="{D7172061-A70D-4044-87A9-3408995875AD}" type="sibTrans" cxnId="{3CC46084-3922-4599-9591-27EAEA51F34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EF354A4-C5CB-40C1-8721-C730A76D53D5}">
      <dgm:prSet phldrT="[Text]"/>
      <dgm:spPr/>
      <dgm:t>
        <a:bodyPr/>
        <a:lstStyle/>
        <a:p>
          <a:pPr algn="ctr"/>
          <a:r>
            <a:rPr lang="en-US" dirty="0" smtClean="0"/>
            <a:t>User receives </a:t>
          </a:r>
          <a:r>
            <a:rPr lang="en-US" dirty="0" err="1" smtClean="0"/>
            <a:t>SculptPrint</a:t>
          </a:r>
          <a:r>
            <a:rPr lang="en-US" dirty="0" smtClean="0"/>
            <a:t> view with research feedback</a:t>
          </a:r>
          <a:endParaRPr lang="en-US" dirty="0"/>
        </a:p>
      </dgm:t>
    </dgm:pt>
    <dgm:pt modelId="{5EFB9513-B026-473A-9C0E-A26A118158E9}" type="parTrans" cxnId="{356224C0-83D7-4E75-A973-768625018D63}">
      <dgm:prSet/>
      <dgm:spPr/>
      <dgm:t>
        <a:bodyPr/>
        <a:lstStyle/>
        <a:p>
          <a:endParaRPr lang="en-US"/>
        </a:p>
      </dgm:t>
    </dgm:pt>
    <dgm:pt modelId="{4D23A0FE-374A-4FB7-BE6D-2F070C2C4FC1}" type="sibTrans" cxnId="{356224C0-83D7-4E75-A973-768625018D63}">
      <dgm:prSet/>
      <dgm:spPr/>
      <dgm:t>
        <a:bodyPr/>
        <a:lstStyle/>
        <a:p>
          <a:endParaRPr lang="en-US"/>
        </a:p>
      </dgm:t>
    </dgm:pt>
    <dgm:pt modelId="{D5CBA658-93A9-4578-A561-59B6CA6B6CBB}" type="pres">
      <dgm:prSet presAssocID="{D4CB8CA0-2B26-492C-B75B-1726BE21E645}" presName="Name0" presStyleCnt="0">
        <dgm:presLayoutVars>
          <dgm:dir/>
          <dgm:resizeHandles val="exact"/>
        </dgm:presLayoutVars>
      </dgm:prSet>
      <dgm:spPr/>
    </dgm:pt>
    <dgm:pt modelId="{0692D3B3-E3F2-4E66-80AD-F6E5DECB803A}" type="pres">
      <dgm:prSet presAssocID="{E045A50C-7A5C-4785-A650-8F6414D4D6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F4AD-63F7-4B25-A82D-B014C933FA06}" type="pres">
      <dgm:prSet presAssocID="{87B12C75-B590-4AFB-BEB8-208CAA819417}" presName="sibTrans" presStyleLbl="sibTrans2D1" presStyleIdx="0" presStyleCnt="2" custScaleY="84861"/>
      <dgm:spPr/>
    </dgm:pt>
    <dgm:pt modelId="{ED1F7B8A-D2CC-49FC-99E7-2759ED84609C}" type="pres">
      <dgm:prSet presAssocID="{87B12C75-B590-4AFB-BEB8-208CAA819417}" presName="connectorText" presStyleLbl="sibTrans2D1" presStyleIdx="0" presStyleCnt="2"/>
      <dgm:spPr/>
    </dgm:pt>
    <dgm:pt modelId="{4817D75D-065A-405C-A435-F233713F992B}" type="pres">
      <dgm:prSet presAssocID="{54A6E8D0-A053-4370-BE3B-E5A723A72B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0E280-429D-4A63-9EBE-9C47F8EAE862}" type="pres">
      <dgm:prSet presAssocID="{D7172061-A70D-4044-87A9-3408995875AD}" presName="sibTrans" presStyleLbl="sibTrans2D1" presStyleIdx="1" presStyleCnt="2" custFlipVert="1" custFlipHor="1" custScaleX="252823" custScaleY="204977" custLinFactX="-590922" custLinFactY="200000" custLinFactNeighborX="-600000" custLinFactNeighborY="292642"/>
      <dgm:spPr/>
    </dgm:pt>
    <dgm:pt modelId="{01A71C95-AA53-470E-BC52-C1EE1E90AF0F}" type="pres">
      <dgm:prSet presAssocID="{D7172061-A70D-4044-87A9-3408995875AD}" presName="connectorText" presStyleLbl="sibTrans2D1" presStyleIdx="1" presStyleCnt="2"/>
      <dgm:spPr/>
    </dgm:pt>
    <dgm:pt modelId="{BD388AF9-A004-45E5-A92E-C2CEE2C3EE22}" type="pres">
      <dgm:prSet presAssocID="{2EF354A4-C5CB-40C1-8721-C730A76D53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8ABB7-CC15-44B9-898F-3945E675AAB6}" srcId="{D4CB8CA0-2B26-492C-B75B-1726BE21E645}" destId="{E045A50C-7A5C-4785-A650-8F6414D4D605}" srcOrd="0" destOrd="0" parTransId="{EB56EFC0-B8BB-4877-97F6-0DBB0D8D7BBD}" sibTransId="{87B12C75-B590-4AFB-BEB8-208CAA819417}"/>
    <dgm:cxn modelId="{C680450D-A1FB-4D40-B69F-31420E706BB5}" type="presOf" srcId="{D7172061-A70D-4044-87A9-3408995875AD}" destId="{B8B0E280-429D-4A63-9EBE-9C47F8EAE862}" srcOrd="0" destOrd="0" presId="urn:microsoft.com/office/officeart/2005/8/layout/process1"/>
    <dgm:cxn modelId="{FDBFD9BA-6820-49D8-B463-57A048BF21BE}" type="presOf" srcId="{54A6E8D0-A053-4370-BE3B-E5A723A72B59}" destId="{4817D75D-065A-405C-A435-F233713F992B}" srcOrd="0" destOrd="0" presId="urn:microsoft.com/office/officeart/2005/8/layout/process1"/>
    <dgm:cxn modelId="{9549AC1E-D72F-4DEF-ACFF-1BD3165E64C2}" type="presOf" srcId="{87B12C75-B590-4AFB-BEB8-208CAA819417}" destId="{ED1F7B8A-D2CC-49FC-99E7-2759ED84609C}" srcOrd="1" destOrd="0" presId="urn:microsoft.com/office/officeart/2005/8/layout/process1"/>
    <dgm:cxn modelId="{57C985EA-9ECC-4ACF-8686-F7F118887934}" type="presOf" srcId="{D4CB8CA0-2B26-492C-B75B-1726BE21E645}" destId="{D5CBA658-93A9-4578-A561-59B6CA6B6CBB}" srcOrd="0" destOrd="0" presId="urn:microsoft.com/office/officeart/2005/8/layout/process1"/>
    <dgm:cxn modelId="{3CC46084-3922-4599-9591-27EAEA51F34D}" srcId="{D4CB8CA0-2B26-492C-B75B-1726BE21E645}" destId="{54A6E8D0-A053-4370-BE3B-E5A723A72B59}" srcOrd="1" destOrd="0" parTransId="{A23F1D33-C214-4D31-9BC4-BEFB8C0258D3}" sibTransId="{D7172061-A70D-4044-87A9-3408995875AD}"/>
    <dgm:cxn modelId="{356224C0-83D7-4E75-A973-768625018D63}" srcId="{D4CB8CA0-2B26-492C-B75B-1726BE21E645}" destId="{2EF354A4-C5CB-40C1-8721-C730A76D53D5}" srcOrd="2" destOrd="0" parTransId="{5EFB9513-B026-473A-9C0E-A26A118158E9}" sibTransId="{4D23A0FE-374A-4FB7-BE6D-2F070C2C4FC1}"/>
    <dgm:cxn modelId="{681EA226-5BF7-4007-8E6F-C90C10C7939D}" type="presOf" srcId="{E045A50C-7A5C-4785-A650-8F6414D4D605}" destId="{0692D3B3-E3F2-4E66-80AD-F6E5DECB803A}" srcOrd="0" destOrd="0" presId="urn:microsoft.com/office/officeart/2005/8/layout/process1"/>
    <dgm:cxn modelId="{6C13F452-7B6C-4A2E-8119-04DD083718AA}" type="presOf" srcId="{2EF354A4-C5CB-40C1-8721-C730A76D53D5}" destId="{BD388AF9-A004-45E5-A92E-C2CEE2C3EE22}" srcOrd="0" destOrd="0" presId="urn:microsoft.com/office/officeart/2005/8/layout/process1"/>
    <dgm:cxn modelId="{66CAFE71-D75D-4F74-A636-B1609F1BDBEC}" type="presOf" srcId="{D7172061-A70D-4044-87A9-3408995875AD}" destId="{01A71C95-AA53-470E-BC52-C1EE1E90AF0F}" srcOrd="1" destOrd="0" presId="urn:microsoft.com/office/officeart/2005/8/layout/process1"/>
    <dgm:cxn modelId="{33C73561-E702-443D-94B3-191D27BEB50D}" type="presOf" srcId="{87B12C75-B590-4AFB-BEB8-208CAA819417}" destId="{344BF4AD-63F7-4B25-A82D-B014C933FA06}" srcOrd="0" destOrd="0" presId="urn:microsoft.com/office/officeart/2005/8/layout/process1"/>
    <dgm:cxn modelId="{2DD5C86F-DF12-44D3-AD69-2008EA36ECCA}" type="presParOf" srcId="{D5CBA658-93A9-4578-A561-59B6CA6B6CBB}" destId="{0692D3B3-E3F2-4E66-80AD-F6E5DECB803A}" srcOrd="0" destOrd="0" presId="urn:microsoft.com/office/officeart/2005/8/layout/process1"/>
    <dgm:cxn modelId="{A0179B1F-1F91-4C5B-917B-C01120C91E8A}" type="presParOf" srcId="{D5CBA658-93A9-4578-A561-59B6CA6B6CBB}" destId="{344BF4AD-63F7-4B25-A82D-B014C933FA06}" srcOrd="1" destOrd="0" presId="urn:microsoft.com/office/officeart/2005/8/layout/process1"/>
    <dgm:cxn modelId="{A886A996-A307-4FA7-9DBC-FD48D355093A}" type="presParOf" srcId="{344BF4AD-63F7-4B25-A82D-B014C933FA06}" destId="{ED1F7B8A-D2CC-49FC-99E7-2759ED84609C}" srcOrd="0" destOrd="0" presId="urn:microsoft.com/office/officeart/2005/8/layout/process1"/>
    <dgm:cxn modelId="{28252FC4-4694-4A23-B33E-583CD2B59063}" type="presParOf" srcId="{D5CBA658-93A9-4578-A561-59B6CA6B6CBB}" destId="{4817D75D-065A-405C-A435-F233713F992B}" srcOrd="2" destOrd="0" presId="urn:microsoft.com/office/officeart/2005/8/layout/process1"/>
    <dgm:cxn modelId="{326E72F3-5DD4-4809-A797-DEE5FB028470}" type="presParOf" srcId="{D5CBA658-93A9-4578-A561-59B6CA6B6CBB}" destId="{B8B0E280-429D-4A63-9EBE-9C47F8EAE862}" srcOrd="3" destOrd="0" presId="urn:microsoft.com/office/officeart/2005/8/layout/process1"/>
    <dgm:cxn modelId="{8A5A38EE-84DF-4925-BCC9-772027151C2B}" type="presParOf" srcId="{B8B0E280-429D-4A63-9EBE-9C47F8EAE862}" destId="{01A71C95-AA53-470E-BC52-C1EE1E90AF0F}" srcOrd="0" destOrd="0" presId="urn:microsoft.com/office/officeart/2005/8/layout/process1"/>
    <dgm:cxn modelId="{814EF3FE-C82D-43ED-AA4B-B1F67968FB5C}" type="presParOf" srcId="{D5CBA658-93A9-4578-A561-59B6CA6B6CBB}" destId="{BD388AF9-A004-45E5-A92E-C2CEE2C3EE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B8CA0-2B26-492C-B75B-1726BE21E64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045A50C-7A5C-4785-A650-8F6414D4D605}">
      <dgm:prSet phldrT="[Text]"/>
      <dgm:spPr/>
      <dgm:t>
        <a:bodyPr/>
        <a:lstStyle/>
        <a:p>
          <a:r>
            <a:rPr lang="en-US" dirty="0" err="1" smtClean="0"/>
            <a:t>SculptPrint</a:t>
          </a:r>
          <a:r>
            <a:rPr lang="en-US" dirty="0" smtClean="0"/>
            <a:t> automation script is run on VM</a:t>
          </a:r>
          <a:endParaRPr lang="en-US" dirty="0"/>
        </a:p>
      </dgm:t>
    </dgm:pt>
    <dgm:pt modelId="{EB56EFC0-B8BB-4877-97F6-0DBB0D8D7BBD}" type="parTrans" cxnId="{45A8ABB7-CC15-44B9-898F-3945E675AAB6}">
      <dgm:prSet/>
      <dgm:spPr/>
      <dgm:t>
        <a:bodyPr/>
        <a:lstStyle/>
        <a:p>
          <a:endParaRPr lang="en-US"/>
        </a:p>
      </dgm:t>
    </dgm:pt>
    <dgm:pt modelId="{87B12C75-B590-4AFB-BEB8-208CAA819417}" type="sibTrans" cxnId="{45A8ABB7-CC15-44B9-898F-3945E675AAB6}">
      <dgm:prSet/>
      <dgm:spPr/>
      <dgm:t>
        <a:bodyPr/>
        <a:lstStyle/>
        <a:p>
          <a:endParaRPr lang="en-US"/>
        </a:p>
      </dgm:t>
    </dgm:pt>
    <dgm:pt modelId="{54A6E8D0-A053-4370-BE3B-E5A723A72B59}">
      <dgm:prSet phldrT="[Text]"/>
      <dgm:spPr/>
      <dgm:t>
        <a:bodyPr/>
        <a:lstStyle/>
        <a:p>
          <a:r>
            <a:rPr lang="en-US" dirty="0" smtClean="0"/>
            <a:t>Researcher provides feedback through custom app</a:t>
          </a:r>
          <a:endParaRPr lang="en-US" dirty="0"/>
        </a:p>
      </dgm:t>
    </dgm:pt>
    <dgm:pt modelId="{A23F1D33-C214-4D31-9BC4-BEFB8C0258D3}" type="parTrans" cxnId="{3CC46084-3922-4599-9591-27EAEA51F34D}">
      <dgm:prSet/>
      <dgm:spPr/>
      <dgm:t>
        <a:bodyPr/>
        <a:lstStyle/>
        <a:p>
          <a:endParaRPr lang="en-US"/>
        </a:p>
      </dgm:t>
    </dgm:pt>
    <dgm:pt modelId="{D7172061-A70D-4044-87A9-3408995875AD}" type="sibTrans" cxnId="{3CC46084-3922-4599-9591-27EAEA51F34D}">
      <dgm:prSet/>
      <dgm:spPr/>
      <dgm:t>
        <a:bodyPr/>
        <a:lstStyle/>
        <a:p>
          <a:endParaRPr lang="en-US"/>
        </a:p>
      </dgm:t>
    </dgm:pt>
    <dgm:pt modelId="{D5CBA658-93A9-4578-A561-59B6CA6B6CBB}" type="pres">
      <dgm:prSet presAssocID="{D4CB8CA0-2B26-492C-B75B-1726BE21E645}" presName="Name0" presStyleCnt="0">
        <dgm:presLayoutVars>
          <dgm:dir/>
          <dgm:resizeHandles val="exact"/>
        </dgm:presLayoutVars>
      </dgm:prSet>
      <dgm:spPr/>
    </dgm:pt>
    <dgm:pt modelId="{0692D3B3-E3F2-4E66-80AD-F6E5DECB803A}" type="pres">
      <dgm:prSet presAssocID="{E045A50C-7A5C-4785-A650-8F6414D4D605}" presName="node" presStyleLbl="node1" presStyleIdx="0" presStyleCnt="2" custLinFactNeighborX="-5376" custLinFactNeighborY="-1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F4AD-63F7-4B25-A82D-B014C933FA06}" type="pres">
      <dgm:prSet presAssocID="{87B12C75-B590-4AFB-BEB8-208CAA819417}" presName="sibTrans" presStyleLbl="sibTrans2D1" presStyleIdx="0" presStyleCnt="1" custScaleX="96102" custScaleY="82152"/>
      <dgm:spPr/>
    </dgm:pt>
    <dgm:pt modelId="{ED1F7B8A-D2CC-49FC-99E7-2759ED84609C}" type="pres">
      <dgm:prSet presAssocID="{87B12C75-B590-4AFB-BEB8-208CAA819417}" presName="connectorText" presStyleLbl="sibTrans2D1" presStyleIdx="0" presStyleCnt="1"/>
      <dgm:spPr/>
    </dgm:pt>
    <dgm:pt modelId="{4817D75D-065A-405C-A435-F233713F992B}" type="pres">
      <dgm:prSet presAssocID="{54A6E8D0-A053-4370-BE3B-E5A723A72B5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BFD9BA-6820-49D8-B463-57A048BF21BE}" type="presOf" srcId="{54A6E8D0-A053-4370-BE3B-E5A723A72B59}" destId="{4817D75D-065A-405C-A435-F233713F992B}" srcOrd="0" destOrd="0" presId="urn:microsoft.com/office/officeart/2005/8/layout/process1"/>
    <dgm:cxn modelId="{3CC46084-3922-4599-9591-27EAEA51F34D}" srcId="{D4CB8CA0-2B26-492C-B75B-1726BE21E645}" destId="{54A6E8D0-A053-4370-BE3B-E5A723A72B59}" srcOrd="1" destOrd="0" parTransId="{A23F1D33-C214-4D31-9BC4-BEFB8C0258D3}" sibTransId="{D7172061-A70D-4044-87A9-3408995875AD}"/>
    <dgm:cxn modelId="{9549AC1E-D72F-4DEF-ACFF-1BD3165E64C2}" type="presOf" srcId="{87B12C75-B590-4AFB-BEB8-208CAA819417}" destId="{ED1F7B8A-D2CC-49FC-99E7-2759ED84609C}" srcOrd="1" destOrd="0" presId="urn:microsoft.com/office/officeart/2005/8/layout/process1"/>
    <dgm:cxn modelId="{45A8ABB7-CC15-44B9-898F-3945E675AAB6}" srcId="{D4CB8CA0-2B26-492C-B75B-1726BE21E645}" destId="{E045A50C-7A5C-4785-A650-8F6414D4D605}" srcOrd="0" destOrd="0" parTransId="{EB56EFC0-B8BB-4877-97F6-0DBB0D8D7BBD}" sibTransId="{87B12C75-B590-4AFB-BEB8-208CAA819417}"/>
    <dgm:cxn modelId="{57C985EA-9ECC-4ACF-8686-F7F118887934}" type="presOf" srcId="{D4CB8CA0-2B26-492C-B75B-1726BE21E645}" destId="{D5CBA658-93A9-4578-A561-59B6CA6B6CBB}" srcOrd="0" destOrd="0" presId="urn:microsoft.com/office/officeart/2005/8/layout/process1"/>
    <dgm:cxn modelId="{33C73561-E702-443D-94B3-191D27BEB50D}" type="presOf" srcId="{87B12C75-B590-4AFB-BEB8-208CAA819417}" destId="{344BF4AD-63F7-4B25-A82D-B014C933FA06}" srcOrd="0" destOrd="0" presId="urn:microsoft.com/office/officeart/2005/8/layout/process1"/>
    <dgm:cxn modelId="{681EA226-5BF7-4007-8E6F-C90C10C7939D}" type="presOf" srcId="{E045A50C-7A5C-4785-A650-8F6414D4D605}" destId="{0692D3B3-E3F2-4E66-80AD-F6E5DECB803A}" srcOrd="0" destOrd="0" presId="urn:microsoft.com/office/officeart/2005/8/layout/process1"/>
    <dgm:cxn modelId="{2DD5C86F-DF12-44D3-AD69-2008EA36ECCA}" type="presParOf" srcId="{D5CBA658-93A9-4578-A561-59B6CA6B6CBB}" destId="{0692D3B3-E3F2-4E66-80AD-F6E5DECB803A}" srcOrd="0" destOrd="0" presId="urn:microsoft.com/office/officeart/2005/8/layout/process1"/>
    <dgm:cxn modelId="{A0179B1F-1F91-4C5B-917B-C01120C91E8A}" type="presParOf" srcId="{D5CBA658-93A9-4578-A561-59B6CA6B6CBB}" destId="{344BF4AD-63F7-4B25-A82D-B014C933FA06}" srcOrd="1" destOrd="0" presId="urn:microsoft.com/office/officeart/2005/8/layout/process1"/>
    <dgm:cxn modelId="{A886A996-A307-4FA7-9DBC-FD48D355093A}" type="presParOf" srcId="{344BF4AD-63F7-4B25-A82D-B014C933FA06}" destId="{ED1F7B8A-D2CC-49FC-99E7-2759ED84609C}" srcOrd="0" destOrd="0" presId="urn:microsoft.com/office/officeart/2005/8/layout/process1"/>
    <dgm:cxn modelId="{28252FC4-4694-4A23-B33E-583CD2B59063}" type="presParOf" srcId="{D5CBA658-93A9-4578-A561-59B6CA6B6CBB}" destId="{4817D75D-065A-405C-A435-F233713F992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D3B3-E3F2-4E66-80AD-F6E5DECB803A}">
      <dsp:nvSpPr>
        <dsp:cNvPr id="0" name=""/>
        <dsp:cNvSpPr/>
      </dsp:nvSpPr>
      <dsp:spPr>
        <a:xfrm>
          <a:off x="7268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examines sample part (pawn)</a:t>
          </a:r>
          <a:endParaRPr lang="en-US" sz="1900" kern="1200" dirty="0"/>
        </a:p>
      </dsp:txBody>
      <dsp:txXfrm>
        <a:off x="45445" y="666607"/>
        <a:ext cx="2096077" cy="1227105"/>
      </dsp:txXfrm>
    </dsp:sp>
    <dsp:sp modelId="{344BF4AD-63F7-4B25-A82D-B014C933FA06}">
      <dsp:nvSpPr>
        <dsp:cNvPr id="0" name=""/>
        <dsp:cNvSpPr/>
      </dsp:nvSpPr>
      <dsp:spPr>
        <a:xfrm>
          <a:off x="2396943" y="1051560"/>
          <a:ext cx="460555" cy="45719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96943" y="1143000"/>
        <a:ext cx="323395" cy="274319"/>
      </dsp:txXfrm>
    </dsp:sp>
    <dsp:sp modelId="{4817D75D-065A-405C-A435-F233713F992B}">
      <dsp:nvSpPr>
        <dsp:cNvPr id="0" name=""/>
        <dsp:cNvSpPr/>
      </dsp:nvSpPr>
      <dsp:spPr>
        <a:xfrm>
          <a:off x="3048673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clicks “Check for Manufacturing”</a:t>
          </a:r>
          <a:endParaRPr lang="en-US" sz="1900" kern="1200" dirty="0"/>
        </a:p>
      </dsp:txBody>
      <dsp:txXfrm>
        <a:off x="3086850" y="666607"/>
        <a:ext cx="2096077" cy="1227105"/>
      </dsp:txXfrm>
    </dsp:sp>
    <dsp:sp modelId="{B8B0E280-429D-4A63-9EBE-9C47F8EAE862}">
      <dsp:nvSpPr>
        <dsp:cNvPr id="0" name=""/>
        <dsp:cNvSpPr/>
      </dsp:nvSpPr>
      <dsp:spPr>
        <a:xfrm flipH="1" flipV="1">
          <a:off x="-398426" y="2008149"/>
          <a:ext cx="1164390" cy="110434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-67124" y="2229017"/>
        <a:ext cx="833088" cy="662604"/>
      </dsp:txXfrm>
    </dsp:sp>
    <dsp:sp modelId="{BD388AF9-A004-45E5-A92E-C2CEE2C3EE22}">
      <dsp:nvSpPr>
        <dsp:cNvPr id="0" name=""/>
        <dsp:cNvSpPr/>
      </dsp:nvSpPr>
      <dsp:spPr>
        <a:xfrm>
          <a:off x="6090077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receives </a:t>
          </a:r>
          <a:r>
            <a:rPr lang="en-US" sz="1900" kern="1200" dirty="0" err="1" smtClean="0"/>
            <a:t>SculptPrint</a:t>
          </a:r>
          <a:r>
            <a:rPr lang="en-US" sz="1900" kern="1200" dirty="0" smtClean="0"/>
            <a:t> view with research feedback</a:t>
          </a:r>
          <a:endParaRPr lang="en-US" sz="1900" kern="1200" dirty="0"/>
        </a:p>
      </dsp:txBody>
      <dsp:txXfrm>
        <a:off x="6128254" y="666607"/>
        <a:ext cx="2096077" cy="122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D3B3-E3F2-4E66-80AD-F6E5DECB803A}">
      <dsp:nvSpPr>
        <dsp:cNvPr id="0" name=""/>
        <dsp:cNvSpPr/>
      </dsp:nvSpPr>
      <dsp:spPr>
        <a:xfrm>
          <a:off x="0" y="0"/>
          <a:ext cx="2180661" cy="1274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SculptPrint</a:t>
          </a:r>
          <a:r>
            <a:rPr lang="en-US" sz="1800" kern="1200" dirty="0" smtClean="0"/>
            <a:t> automation script is run on VM</a:t>
          </a:r>
          <a:endParaRPr lang="en-US" sz="1800" kern="1200" dirty="0"/>
        </a:p>
      </dsp:txBody>
      <dsp:txXfrm>
        <a:off x="37323" y="37323"/>
        <a:ext cx="2106015" cy="1199657"/>
      </dsp:txXfrm>
    </dsp:sp>
    <dsp:sp modelId="{344BF4AD-63F7-4B25-A82D-B014C933FA06}">
      <dsp:nvSpPr>
        <dsp:cNvPr id="0" name=""/>
        <dsp:cNvSpPr/>
      </dsp:nvSpPr>
      <dsp:spPr>
        <a:xfrm>
          <a:off x="2408004" y="415010"/>
          <a:ext cx="444800" cy="444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408004" y="503866"/>
        <a:ext cx="311516" cy="266569"/>
      </dsp:txXfrm>
    </dsp:sp>
    <dsp:sp modelId="{4817D75D-065A-405C-A435-F233713F992B}">
      <dsp:nvSpPr>
        <dsp:cNvPr id="0" name=""/>
        <dsp:cNvSpPr/>
      </dsp:nvSpPr>
      <dsp:spPr>
        <a:xfrm>
          <a:off x="3053948" y="0"/>
          <a:ext cx="2180661" cy="1274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Researcher provides feedback through custom app</a:t>
          </a:r>
          <a:endParaRPr lang="en-US" sz="1800" kern="1200" dirty="0"/>
        </a:p>
      </dsp:txBody>
      <dsp:txXfrm>
        <a:off x="3091271" y="37323"/>
        <a:ext cx="2106015" cy="119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8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</a:t>
            </a:r>
            <a:r>
              <a:rPr lang="en-US" smtClean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more </a:t>
            </a:r>
            <a:r>
              <a:rPr lang="en-US" dirty="0" err="1"/>
              <a:t>SculptPrint</a:t>
            </a:r>
            <a:r>
              <a:rPr lang="en-US" dirty="0"/>
              <a:t> automation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Finished</a:t>
            </a:r>
            <a:r>
              <a:rPr lang="en-US" dirty="0" smtClean="0"/>
              <a:t> </a:t>
            </a:r>
            <a:r>
              <a:rPr lang="en-US" dirty="0"/>
              <a:t>design of researcher feedback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Researcher can use paint-like interface to highlight manufacturing issues</a:t>
            </a:r>
          </a:p>
          <a:p>
            <a:pPr lvl="1"/>
            <a:r>
              <a:rPr lang="en-US" dirty="0" smtClean="0"/>
              <a:t>Produces a screenshot that is then imported into the </a:t>
            </a:r>
            <a:r>
              <a:rPr lang="en-US" smtClean="0"/>
              <a:t>SolidWorks plug-in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60" y="376549"/>
            <a:ext cx="8876014" cy="62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85762"/>
            <a:ext cx="9667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9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0" y="238125"/>
            <a:ext cx="1180153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for Design Feedback Experiment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40582"/>
              </p:ext>
            </p:extLst>
          </p:nvPr>
        </p:nvGraphicFramePr>
        <p:xfrm>
          <a:off x="2959331" y="1768156"/>
          <a:ext cx="8269778" cy="256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855292"/>
              </p:ext>
            </p:extLst>
          </p:nvPr>
        </p:nvGraphicFramePr>
        <p:xfrm>
          <a:off x="6001789" y="4454956"/>
          <a:ext cx="5235633" cy="127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274320" y="4088731"/>
            <a:ext cx="10963102" cy="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3571" y="2138072"/>
            <a:ext cx="16625" cy="3747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5400000">
            <a:off x="6819900" y="3867119"/>
            <a:ext cx="548640" cy="457200"/>
            <a:chOff x="3140186" y="404313"/>
            <a:chExt cx="604941" cy="707667"/>
          </a:xfrm>
        </p:grpSpPr>
        <p:sp>
          <p:nvSpPr>
            <p:cNvPr id="7" name="Right Arrow 6"/>
            <p:cNvSpPr/>
            <p:nvPr/>
          </p:nvSpPr>
          <p:spPr>
            <a:xfrm>
              <a:off x="3140186" y="404313"/>
              <a:ext cx="604941" cy="7076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/>
            <p:cNvSpPr txBox="1"/>
            <p:nvPr/>
          </p:nvSpPr>
          <p:spPr>
            <a:xfrm>
              <a:off x="3140186" y="545846"/>
              <a:ext cx="423459" cy="424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9922081" y="3846338"/>
            <a:ext cx="548640" cy="457200"/>
            <a:chOff x="3140186" y="404313"/>
            <a:chExt cx="604941" cy="707667"/>
          </a:xfrm>
        </p:grpSpPr>
        <p:sp>
          <p:nvSpPr>
            <p:cNvPr id="10" name="Right Arrow 9"/>
            <p:cNvSpPr/>
            <p:nvPr/>
          </p:nvSpPr>
          <p:spPr>
            <a:xfrm>
              <a:off x="3140186" y="404313"/>
              <a:ext cx="604941" cy="7076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3140186" y="545846"/>
              <a:ext cx="423459" cy="424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4944" y="2725150"/>
            <a:ext cx="2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 Laptop</a:t>
            </a:r>
          </a:p>
          <a:p>
            <a:pPr algn="ctr"/>
            <a:r>
              <a:rPr lang="en-US" dirty="0" smtClean="0"/>
              <a:t>(ME </a:t>
            </a:r>
            <a:r>
              <a:rPr lang="en-US" dirty="0"/>
              <a:t>Tag: </a:t>
            </a:r>
            <a:r>
              <a:rPr lang="en-US" dirty="0" smtClean="0"/>
              <a:t>02279)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166" y="4768941"/>
            <a:ext cx="170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66058" y="2320782"/>
            <a:ext cx="2018371" cy="22711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7546" y="1483022"/>
            <a:ext cx="24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 Laptop</a:t>
            </a:r>
          </a:p>
          <a:p>
            <a:pPr algn="ctr"/>
            <a:r>
              <a:rPr lang="en-US" dirty="0" smtClean="0"/>
              <a:t>(ME </a:t>
            </a:r>
            <a:r>
              <a:rPr lang="en-US" dirty="0"/>
              <a:t>Tag: </a:t>
            </a:r>
            <a:r>
              <a:rPr lang="en-US" dirty="0" smtClean="0"/>
              <a:t>02279)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024" y="2129353"/>
            <a:ext cx="4226312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617" y="1760021"/>
            <a:ext cx="3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Machine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8351" y="2129353"/>
            <a:ext cx="4953000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9198" y="2584322"/>
            <a:ext cx="181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Citrix Receiver logged into </a:t>
            </a:r>
            <a:r>
              <a:rPr lang="en-US" dirty="0" smtClean="0"/>
              <a:t>ME-VXL-M60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Runs automated </a:t>
            </a:r>
            <a:r>
              <a:rPr lang="en-US" dirty="0" err="1" smtClean="0"/>
              <a:t>SculptPrint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6161" y="2419004"/>
            <a:ext cx="1806346" cy="17978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432507" y="3471226"/>
            <a:ext cx="522383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2266" y="2435094"/>
            <a:ext cx="182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Feedback app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Produces DFM </a:t>
            </a:r>
            <a:r>
              <a:rPr lang="en-US" dirty="0" smtClean="0"/>
              <a:t>feedback </a:t>
            </a:r>
            <a:r>
              <a:rPr lang="en-US" dirty="0" smtClean="0"/>
              <a:t>result </a:t>
            </a:r>
            <a:r>
              <a:rPr lang="en-US" dirty="0" smtClean="0"/>
              <a:t>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47956" y="2597259"/>
            <a:ext cx="2572448" cy="17181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7956" y="2994683"/>
            <a:ext cx="25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SolidWorks window running </a:t>
            </a:r>
            <a:r>
              <a:rPr lang="en-US" dirty="0" err="1" smtClean="0"/>
              <a:t>Ruoyu’s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0404" y="3573962"/>
            <a:ext cx="23838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96004" y="3573962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SSH/SFTP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</a:t>
            </a:r>
            <a:r>
              <a:rPr lang="en-US" dirty="0" err="1" smtClean="0"/>
              <a:t>SculptPrint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Finalize communication between experiment laptop and researcher machine</a:t>
            </a:r>
          </a:p>
          <a:p>
            <a:pPr lvl="1"/>
            <a:r>
              <a:rPr lang="en-US" dirty="0" smtClean="0"/>
              <a:t>Conduct test run of experiment work flow to determine bugs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 smtClean="0"/>
              <a:t>installation </a:t>
            </a:r>
            <a:r>
              <a:rPr lang="en-US" dirty="0" smtClean="0"/>
              <a:t>report and comment all code</a:t>
            </a:r>
            <a:endParaRPr lang="en-US" dirty="0" smtClean="0"/>
          </a:p>
          <a:p>
            <a:pPr lvl="1"/>
            <a:r>
              <a:rPr lang="en-US" dirty="0" smtClean="0"/>
              <a:t>This will be a </a:t>
            </a:r>
            <a:r>
              <a:rPr lang="en-US" dirty="0" smtClean="0"/>
              <a:t>word </a:t>
            </a:r>
            <a:r>
              <a:rPr lang="en-US" dirty="0" smtClean="0"/>
              <a:t>write-up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</a:t>
            </a:r>
            <a:r>
              <a:rPr lang="en-US" dirty="0" smtClean="0"/>
              <a:t>part (pawn piece)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494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Week 8 Updates: SolidWorks DFM Plug-In</vt:lpstr>
      <vt:lpstr>Updates from Week 8</vt:lpstr>
      <vt:lpstr>PowerPoint Presentation</vt:lpstr>
      <vt:lpstr>PowerPoint Presentation</vt:lpstr>
      <vt:lpstr>PowerPoint Presentation</vt:lpstr>
      <vt:lpstr>Work Flow for Design Feedback Experiment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87</cp:revision>
  <dcterms:created xsi:type="dcterms:W3CDTF">2018-06-05T03:53:12Z</dcterms:created>
  <dcterms:modified xsi:type="dcterms:W3CDTF">2018-07-24T17:42:31Z</dcterms:modified>
</cp:coreProperties>
</file>