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 exporting functionality has been implemented</a:t>
            </a:r>
          </a:p>
          <a:p>
            <a:pPr lvl="1"/>
            <a:r>
              <a:rPr lang="en-US" dirty="0"/>
              <a:t>Can output as STL, DWG, STEP, and PDF (for drawings)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Picture import functionality has been added</a:t>
            </a:r>
          </a:p>
          <a:p>
            <a:pPr lvl="1"/>
            <a:r>
              <a:rPr lang="en-US" dirty="0"/>
              <a:t>See Demo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Created simple UI so user can select and analyze features, then export part for manufacturing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Started accessing feature-specific information through </a:t>
            </a:r>
            <a:r>
              <a:rPr lang="en-US" dirty="0" err="1"/>
              <a:t>SolidDna</a:t>
            </a:r>
            <a:r>
              <a:rPr lang="en-US" dirty="0"/>
              <a:t> (custom API) and the official SolidWorks API. More to be done here!</a:t>
            </a:r>
          </a:p>
          <a:p>
            <a:pPr lvl="1"/>
            <a:r>
              <a:rPr lang="en-US" dirty="0"/>
              <a:t>This will allow for feature-specific DFM checking (extrusion depth, hole depth/radii,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23" y="549450"/>
            <a:ext cx="5390954" cy="5941755"/>
          </a:xfr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5" y="0"/>
            <a:ext cx="665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9" y="0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Goal: make a set of all features and dimensions, then run through a DFM check function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365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29</cp:revision>
  <dcterms:created xsi:type="dcterms:W3CDTF">2018-06-05T03:53:12Z</dcterms:created>
  <dcterms:modified xsi:type="dcterms:W3CDTF">2018-06-13T14:35:08Z</dcterms:modified>
</cp:coreProperties>
</file>