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75" r:id="rId5"/>
    <p:sldId id="262" r:id="rId6"/>
    <p:sldId id="265" r:id="rId7"/>
    <p:sldId id="260" r:id="rId8"/>
    <p:sldId id="261" r:id="rId9"/>
    <p:sldId id="264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8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SFTP (SSH or secure file transfer protocol) file transfer capability between researcher and experiment machines</a:t>
            </a:r>
          </a:p>
          <a:p>
            <a:pPr lvl="1"/>
            <a:r>
              <a:rPr lang="en-US" dirty="0" smtClean="0"/>
              <a:t>Still need to make this </a:t>
            </a:r>
            <a:r>
              <a:rPr lang="en-US" dirty="0" err="1" smtClean="0"/>
              <a:t>seemless</a:t>
            </a:r>
            <a:endParaRPr lang="en-US" dirty="0" smtClean="0"/>
          </a:p>
          <a:p>
            <a:pPr lvl="1"/>
            <a:r>
              <a:rPr lang="en-US" dirty="0" smtClean="0"/>
              <a:t>Need to integrate </a:t>
            </a:r>
            <a:r>
              <a:rPr lang="en-US" dirty="0" err="1" smtClean="0"/>
              <a:t>SculptPrint</a:t>
            </a:r>
            <a:r>
              <a:rPr lang="en-US" dirty="0" smtClean="0"/>
              <a:t> Script (can execute PowerShell script within C#)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 feedback app built to run on VM</a:t>
            </a:r>
          </a:p>
          <a:p>
            <a:pPr lvl="1"/>
            <a:r>
              <a:rPr lang="en-US" dirty="0" smtClean="0"/>
              <a:t>Thus, the researcher machine becomes the VM</a:t>
            </a:r>
          </a:p>
          <a:p>
            <a:pPr lvl="1"/>
            <a:r>
              <a:rPr lang="en-US" dirty="0" smtClean="0"/>
              <a:t>Can use any computer than can run the </a:t>
            </a:r>
            <a:r>
              <a:rPr lang="en-US" dirty="0" err="1" smtClean="0"/>
              <a:t>citrix</a:t>
            </a:r>
            <a:r>
              <a:rPr lang="en-US" dirty="0" smtClean="0"/>
              <a:t> receiver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SFTP log in takes ~1 second. FTP log in is faster</a:t>
            </a:r>
          </a:p>
          <a:p>
            <a:endParaRPr lang="en-US" dirty="0" smtClean="0"/>
          </a:p>
          <a:p>
            <a:r>
              <a:rPr lang="en-US" dirty="0" smtClean="0"/>
              <a:t>FTP involved no encryption. SFTP encrypts everything (downloads, uploads, login username) using a cryptographic private/public key pair</a:t>
            </a:r>
          </a:p>
          <a:p>
            <a:endParaRPr lang="en-US" dirty="0"/>
          </a:p>
          <a:p>
            <a:r>
              <a:rPr lang="en-US" dirty="0" smtClean="0"/>
              <a:t>If speed really becomes an issue, we can easily revert to FTP</a:t>
            </a:r>
          </a:p>
        </p:txBody>
      </p:sp>
    </p:spTree>
    <p:extLst>
      <p:ext uri="{BB962C8B-B14F-4D97-AF65-F5344CB8AC3E}">
        <p14:creationId xmlns:p14="http://schemas.microsoft.com/office/powerpoint/2010/main" val="272191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450559" y="3142940"/>
            <a:ext cx="2018371" cy="22711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0686" y="2305180"/>
            <a:ext cx="24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 Laptop</a:t>
            </a:r>
          </a:p>
          <a:p>
            <a:pPr algn="ctr"/>
            <a:r>
              <a:rPr lang="en-US" dirty="0" smtClean="0"/>
              <a:t>(ME </a:t>
            </a:r>
            <a:r>
              <a:rPr lang="en-US" dirty="0"/>
              <a:t>Tag: </a:t>
            </a:r>
            <a:r>
              <a:rPr lang="en-US" dirty="0" smtClean="0"/>
              <a:t>02279)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164" y="2951511"/>
            <a:ext cx="4226312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33118" y="2582179"/>
            <a:ext cx="3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Machine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92852" y="2951511"/>
            <a:ext cx="4953000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53699" y="3406480"/>
            <a:ext cx="181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Citrix Receiver logged into ME-VXL-M60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Runs automated </a:t>
            </a:r>
            <a:r>
              <a:rPr lang="en-US" dirty="0" err="1" smtClean="0"/>
              <a:t>SculptPrint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10662" y="3241162"/>
            <a:ext cx="1806346" cy="17978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917008" y="4293384"/>
            <a:ext cx="522383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96767" y="3257252"/>
            <a:ext cx="182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Feedback app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Produces DFM feedback result 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71096" y="3419417"/>
            <a:ext cx="2572448" cy="17181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71096" y="3816841"/>
            <a:ext cx="25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SolidWorks window running </a:t>
            </a:r>
            <a:r>
              <a:rPr lang="en-US" dirty="0" err="1" smtClean="0"/>
              <a:t>Ruoyu’s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557527" y="1759131"/>
            <a:ext cx="1164466" cy="119238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1279" y="2068022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SFTP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81081" y="1759131"/>
            <a:ext cx="1019521" cy="119238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01599" y="2163560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80412" y="687977"/>
            <a:ext cx="2716356" cy="1071154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99554" y="910585"/>
            <a:ext cx="247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SFTP-enabled webhost</a:t>
            </a:r>
          </a:p>
          <a:p>
            <a:pPr algn="ctr"/>
            <a:r>
              <a:rPr lang="en-US" dirty="0" smtClean="0"/>
              <a:t>(marellapudi.com)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</a:t>
            </a:r>
            <a:r>
              <a:rPr lang="en-US" dirty="0" err="1" smtClean="0"/>
              <a:t>SculptPrint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Finalize communication between experiment laptop and researcher machine</a:t>
            </a:r>
          </a:p>
          <a:p>
            <a:pPr lvl="1"/>
            <a:r>
              <a:rPr lang="en-US" dirty="0" smtClean="0"/>
              <a:t>Conduct test run of experiment work flow to determine bugs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installation report and comment all code</a:t>
            </a:r>
          </a:p>
          <a:p>
            <a:pPr lvl="1"/>
            <a:r>
              <a:rPr lang="en-US" dirty="0" smtClean="0"/>
              <a:t>This will be a word write-up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 (pawn piece)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532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8 Updates: SolidWorks DFM Plug-In</vt:lpstr>
      <vt:lpstr>Updates from Week 9</vt:lpstr>
      <vt:lpstr>Tradeoffs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97</cp:revision>
  <dcterms:created xsi:type="dcterms:W3CDTF">2018-06-05T03:53:12Z</dcterms:created>
  <dcterms:modified xsi:type="dcterms:W3CDTF">2018-07-31T14:49:46Z</dcterms:modified>
</cp:coreProperties>
</file>