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72" r:id="rId5"/>
    <p:sldId id="273" r:id="rId6"/>
    <p:sldId id="262" r:id="rId7"/>
    <p:sldId id="265" r:id="rId8"/>
    <p:sldId id="260" r:id="rId9"/>
    <p:sldId id="261" r:id="rId10"/>
    <p:sldId id="264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72" y="5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/>
              <a:t>Week </a:t>
            </a:r>
            <a:r>
              <a:rPr lang="en-US" smtClean="0"/>
              <a:t>7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more </a:t>
            </a:r>
            <a:r>
              <a:rPr lang="en-US" dirty="0" err="1"/>
              <a:t>SculptPrint</a:t>
            </a:r>
            <a:r>
              <a:rPr lang="en-US" dirty="0"/>
              <a:t> automation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Began design of researcher feedback UI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test-laptop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28662"/>
            <a:ext cx="9572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6" y="888265"/>
            <a:ext cx="8997291" cy="50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0" y="162919"/>
            <a:ext cx="11551270" cy="648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8" y="96012"/>
            <a:ext cx="11551270" cy="64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 on </a:t>
            </a:r>
            <a:r>
              <a:rPr lang="en-US" dirty="0" err="1" smtClean="0"/>
              <a:t>SculptPrint</a:t>
            </a:r>
            <a:r>
              <a:rPr lang="en-US" dirty="0" smtClean="0"/>
              <a:t> interface </a:t>
            </a:r>
            <a:r>
              <a:rPr lang="en-US" dirty="0" smtClean="0"/>
              <a:t>by building functionality of the researcher UI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everything + make installation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This will be a </a:t>
            </a:r>
            <a:r>
              <a:rPr lang="en-US" dirty="0" err="1" smtClean="0"/>
              <a:t>LaTex</a:t>
            </a:r>
            <a:r>
              <a:rPr lang="en-US" dirty="0" smtClean="0"/>
              <a:t> write-up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379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Week 7 Updates: SolidWorks DFM Plug-In</vt:lpstr>
      <vt:lpstr>Updates from Week 5/6</vt:lpstr>
      <vt:lpstr>PowerPoint Presentation</vt:lpstr>
      <vt:lpstr>PowerPoint Presentation</vt:lpstr>
      <vt:lpstr>PowerPoint Presentation</vt:lpstr>
      <vt:lpstr>Next Steps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Updates: Solidworks DFM Plug-In</dc:title>
  <dc:creator>Aniruddh Marellapudi</dc:creator>
  <cp:lastModifiedBy>Marellapudi, Aniruddh</cp:lastModifiedBy>
  <cp:revision>71</cp:revision>
  <dcterms:created xsi:type="dcterms:W3CDTF">2018-06-05T03:53:12Z</dcterms:created>
  <dcterms:modified xsi:type="dcterms:W3CDTF">2018-07-17T15:18:11Z</dcterms:modified>
</cp:coreProperties>
</file>