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2" r:id="rId7"/>
    <p:sldId id="265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setto.com/folder/preview/c4a975082af24ce6b50ab6a1a754387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1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Programmed, compiled, and installed simple SolidWorks add-in</a:t>
            </a:r>
          </a:p>
          <a:p>
            <a:pPr lvl="1"/>
            <a:r>
              <a:rPr lang="en-US" dirty="0"/>
              <a:t>Learned concepts in Visual C# and XML</a:t>
            </a:r>
          </a:p>
          <a:p>
            <a:pPr lvl="1"/>
            <a:r>
              <a:rPr lang="en-US" dirty="0"/>
              <a:t>Learned how to use Microsoft Visual Studio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Used custom SolidWorks API to add more functionality (demo)</a:t>
            </a:r>
          </a:p>
          <a:p>
            <a:pPr lvl="1"/>
            <a:r>
              <a:rPr lang="en-US" dirty="0"/>
              <a:t>Custom Properties Editor</a:t>
            </a:r>
          </a:p>
          <a:p>
            <a:pPr lvl="1"/>
            <a:r>
              <a:rPr lang="en-US" dirty="0"/>
              <a:t>Object/feature/dimension Selection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F859-08EA-4A21-85B7-D3A6E04B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Tremendous Knowledge Base for SolidWorks Plug-In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0512-F421-406A-98EC-24FEA930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Luke Malpass (AngelSix) has made his own easy-to-use, custom SolidWorks API</a:t>
            </a:r>
          </a:p>
          <a:p>
            <a:endParaRPr lang="en-US" dirty="0"/>
          </a:p>
          <a:p>
            <a:r>
              <a:rPr lang="en-US" dirty="0"/>
              <a:t>Code is licensed under the MIT license, so we can use and distribute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GitHub: https://github.com/angelsix/solidworks-api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Youtube: https://www.youtube.com/playlist?list=PLrW43fNmjaQVMN1-lsB29ECnHRlA4ebYn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Contact: http://www.angelsix.com/</a:t>
            </a:r>
          </a:p>
        </p:txBody>
      </p:sp>
    </p:spTree>
    <p:extLst>
      <p:ext uri="{BB962C8B-B14F-4D97-AF65-F5344CB8AC3E}">
        <p14:creationId xmlns:p14="http://schemas.microsoft.com/office/powerpoint/2010/main" val="21222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93C7-D554-4CC0-BF24-A19920D9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Install Procedure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B85D-1126-44DB-9DE6-E110ECC2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AngelSix SolidWorks Add-in Installer</a:t>
            </a:r>
          </a:p>
          <a:p>
            <a:pPr lvl="1"/>
            <a:r>
              <a:rPr lang="en-US" sz="2000" dirty="0">
                <a:hlinkClick r:id="rId2"/>
              </a:rPr>
              <a:t>https://www.fasetto.com/folder/preview/c4a975082af24ce6b50ab6a1a7543879</a:t>
            </a:r>
            <a:endParaRPr lang="en-US" sz="2000" dirty="0"/>
          </a:p>
          <a:p>
            <a:pPr lvl="1"/>
            <a:r>
              <a:rPr lang="en-US" sz="2000" dirty="0"/>
              <a:t>(Disclaimer: Intended for 64-bit Windows and SolidWorks installations)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&lt;</a:t>
            </a:r>
            <a:r>
              <a:rPr lang="en-US" dirty="0" err="1"/>
              <a:t>loadFromRemoteSources</a:t>
            </a:r>
            <a:r>
              <a:rPr lang="en-US" dirty="0"/>
              <a:t>&gt; in </a:t>
            </a:r>
            <a:r>
              <a:rPr lang="en-US" dirty="0" err="1"/>
              <a:t>machine.config</a:t>
            </a:r>
            <a:endParaRPr lang="en-US" dirty="0"/>
          </a:p>
          <a:p>
            <a:pPr lvl="1"/>
            <a:r>
              <a:rPr lang="en-US" sz="2000" dirty="0"/>
              <a:t>%</a:t>
            </a:r>
            <a:r>
              <a:rPr lang="en-US" sz="2000" dirty="0" err="1"/>
              <a:t>windir</a:t>
            </a:r>
            <a:r>
              <a:rPr lang="en-US" sz="2000" dirty="0"/>
              <a:t>%\Microsoft.NET\Framework64\[version]\config\</a:t>
            </a:r>
            <a:r>
              <a:rPr lang="en-US" sz="2000" dirty="0" err="1"/>
              <a:t>machine.config</a:t>
            </a:r>
            <a:endParaRPr lang="en-US" sz="2000" dirty="0"/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SolidWorks, and find plug-in to the right</a:t>
            </a:r>
          </a:p>
          <a:p>
            <a:pPr lvl="1"/>
            <a:r>
              <a:rPr lang="en-US" sz="2000" dirty="0"/>
              <a:t>Can debug through visual studio with an external instance of SolidWorks</a:t>
            </a:r>
          </a:p>
        </p:txBody>
      </p:sp>
    </p:spTree>
    <p:extLst>
      <p:ext uri="{BB962C8B-B14F-4D97-AF65-F5344CB8AC3E}">
        <p14:creationId xmlns:p14="http://schemas.microsoft.com/office/powerpoint/2010/main" val="117878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842" y="925991"/>
            <a:ext cx="4690676" cy="5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desired interface (sketch/draw)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functionality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as .STL or .SLDPRT from plug-in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Create Python script to automate this</a:t>
            </a:r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file hosting methodology (Google Drive, GitHub, </a:t>
            </a:r>
            <a:r>
              <a:rPr lang="en-US" dirty="0" err="1"/>
              <a:t>DropBox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Week 1 Updates: SolidWorks DFM Plug-In</vt:lpstr>
      <vt:lpstr>Updates from Week 1</vt:lpstr>
      <vt:lpstr>Tremendous Knowledge Base for SolidWorks Plug-In Design</vt:lpstr>
      <vt:lpstr>Plug-In Install Procedure </vt:lpstr>
      <vt:lpstr>Demo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16</cp:revision>
  <dcterms:created xsi:type="dcterms:W3CDTF">2018-06-05T03:53:12Z</dcterms:created>
  <dcterms:modified xsi:type="dcterms:W3CDTF">2018-06-05T19:24:29Z</dcterms:modified>
</cp:coreProperties>
</file>