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7" r:id="rId5"/>
    <p:sldId id="268" r:id="rId6"/>
    <p:sldId id="269" r:id="rId7"/>
    <p:sldId id="265" r:id="rId8"/>
    <p:sldId id="260" r:id="rId9"/>
    <p:sldId id="261" r:id="rId10"/>
    <p:sldId id="264" r:id="rId11"/>
    <p:sldId id="266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9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/>
              <a:t>Week </a:t>
            </a:r>
            <a:r>
              <a:rPr lang="en-US" dirty="0"/>
              <a:t>5</a:t>
            </a:r>
            <a:r>
              <a:rPr lang="en-US" smtClean="0"/>
              <a:t> </a:t>
            </a:r>
            <a:r>
              <a:rPr lang="en-US" dirty="0"/>
              <a:t>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SculptPrint</a:t>
            </a:r>
            <a:r>
              <a:rPr lang="en-US" dirty="0" smtClean="0"/>
              <a:t> Best Practices</a:t>
            </a:r>
          </a:p>
          <a:p>
            <a:endParaRPr lang="en-US" dirty="0"/>
          </a:p>
          <a:p>
            <a:r>
              <a:rPr lang="en-US" dirty="0" smtClean="0"/>
              <a:t>Orient part with respect to the standard origin in CAD (SolidWorks)</a:t>
            </a:r>
          </a:p>
          <a:p>
            <a:endParaRPr lang="en-US" dirty="0"/>
          </a:p>
          <a:p>
            <a:r>
              <a:rPr lang="en-US" dirty="0" smtClean="0"/>
              <a:t>Then when exporting as .STL, click options, and check “Do not translate STL output data to positive spac</a:t>
            </a:r>
            <a:r>
              <a:rPr lang="en-US" dirty="0"/>
              <a:t>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err="1" smtClean="0"/>
              <a:t>Fixturing</a:t>
            </a:r>
            <a:r>
              <a:rPr lang="en-US" dirty="0" smtClean="0"/>
              <a:t> the part in </a:t>
            </a:r>
            <a:r>
              <a:rPr lang="en-US" dirty="0" err="1" smtClean="0"/>
              <a:t>SculptPrint</a:t>
            </a:r>
            <a:r>
              <a:rPr lang="en-US" dirty="0" smtClean="0"/>
              <a:t> now becomes very easy, as the coordinates defined in CAD should exactly transfer over to </a:t>
            </a:r>
            <a:r>
              <a:rPr lang="en-US" dirty="0" err="1" smtClean="0"/>
              <a:t>SculptPrint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SolidDna</a:t>
            </a:r>
            <a:r>
              <a:rPr lang="en-US" dirty="0" smtClean="0"/>
              <a:t> package was installed but the blue </a:t>
            </a:r>
            <a:r>
              <a:rPr lang="en-US" dirty="0" err="1" smtClean="0"/>
              <a:t>NuGet</a:t>
            </a:r>
            <a:r>
              <a:rPr lang="en-US" dirty="0" smtClean="0"/>
              <a:t> package icon is not showing up under project references</a:t>
            </a:r>
          </a:p>
          <a:p>
            <a:pPr lvl="1"/>
            <a:r>
              <a:rPr lang="en-US" dirty="0" smtClean="0"/>
              <a:t>Try reinstalling, then close Visual Studio, then open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UI for user to input design tolerances for features</a:t>
            </a:r>
          </a:p>
          <a:p>
            <a:pPr lvl="1"/>
            <a:r>
              <a:rPr lang="en-US" dirty="0"/>
              <a:t>Need to add support for user to add additional tolerances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Improved sidebar UI (new design and new sections)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Started interfacing with </a:t>
            </a:r>
            <a:r>
              <a:rPr lang="en-US" dirty="0" err="1" smtClean="0"/>
              <a:t>SculptPrint</a:t>
            </a:r>
            <a:endParaRPr lang="en-US" dirty="0" smtClean="0"/>
          </a:p>
          <a:p>
            <a:pPr lvl="1"/>
            <a:r>
              <a:rPr lang="en-US" dirty="0"/>
              <a:t>Can run automated Python script from C</a:t>
            </a:r>
            <a:r>
              <a:rPr lang="en-US" dirty="0" smtClean="0"/>
              <a:t>#</a:t>
            </a:r>
          </a:p>
          <a:p>
            <a:pPr lvl="1"/>
            <a:r>
              <a:rPr lang="en-US" dirty="0" smtClean="0"/>
              <a:t>Need to test automated script to fixture part and calculate tool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Complete and test interface </a:t>
            </a:r>
            <a:r>
              <a:rPr lang="en-US" dirty="0"/>
              <a:t>with </a:t>
            </a:r>
            <a:r>
              <a:rPr lang="en-US" dirty="0" err="1"/>
              <a:t>SculptPrint</a:t>
            </a:r>
            <a:endParaRPr lang="en-US" dirty="0"/>
          </a:p>
          <a:p>
            <a:pPr lvl="1"/>
            <a:r>
              <a:rPr lang="en-US" dirty="0" smtClean="0"/>
              <a:t>Install plug-in, </a:t>
            </a:r>
            <a:r>
              <a:rPr lang="en-US" dirty="0" err="1" smtClean="0"/>
              <a:t>SculptPrint</a:t>
            </a:r>
            <a:r>
              <a:rPr lang="en-US" dirty="0" smtClean="0"/>
              <a:t>, and Python on a computer and try to run the whole program</a:t>
            </a:r>
          </a:p>
          <a:p>
            <a:pPr lvl="1"/>
            <a:r>
              <a:rPr lang="en-US" dirty="0" smtClean="0"/>
              <a:t>Run C# SolidWorks plug-in -&gt; run Python </a:t>
            </a:r>
            <a:r>
              <a:rPr lang="en-US" dirty="0" err="1" smtClean="0"/>
              <a:t>SculptPrint</a:t>
            </a:r>
            <a:r>
              <a:rPr lang="en-US" dirty="0" smtClean="0"/>
              <a:t> script -&gt; take image/screenshot of toolpath and final volume -&gt; display in SolidWorks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documenting everything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guide for tutorial part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56" y="228600"/>
            <a:ext cx="997488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41" y="228600"/>
            <a:ext cx="994291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56" y="228600"/>
            <a:ext cx="997488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</a:t>
            </a:r>
            <a:r>
              <a:rPr lang="en-US" dirty="0" smtClean="0"/>
              <a:t>SolidWorks</a:t>
            </a:r>
          </a:p>
          <a:p>
            <a:endParaRPr lang="en-US" dirty="0"/>
          </a:p>
          <a:p>
            <a:r>
              <a:rPr lang="en-US" dirty="0" smtClean="0"/>
              <a:t>Need to determine ideal instructions for message-box prompts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432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Week 5 Updates: SolidWorks DFM Plug-In</vt:lpstr>
      <vt:lpstr>Updates from Week 4</vt:lpstr>
      <vt:lpstr>Next Steps</vt:lpstr>
      <vt:lpstr>PowerPoint Presentation</vt:lpstr>
      <vt:lpstr>PowerPoint Presentation</vt:lpstr>
      <vt:lpstr>PowerPoint Presentation</vt:lpstr>
      <vt:lpstr>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Marellapudi, Aniruddh</cp:lastModifiedBy>
  <cp:revision>51</cp:revision>
  <dcterms:created xsi:type="dcterms:W3CDTF">2018-06-05T03:53:12Z</dcterms:created>
  <dcterms:modified xsi:type="dcterms:W3CDTF">2018-06-28T13:17:58Z</dcterms:modified>
</cp:coreProperties>
</file>